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6" r:id="rId3"/>
    <p:sldId id="287" r:id="rId4"/>
    <p:sldId id="366" r:id="rId5"/>
    <p:sldId id="367" r:id="rId6"/>
    <p:sldId id="289" r:id="rId7"/>
    <p:sldId id="368" r:id="rId8"/>
    <p:sldId id="345" r:id="rId9"/>
    <p:sldId id="346" r:id="rId10"/>
    <p:sldId id="347" r:id="rId11"/>
    <p:sldId id="361" r:id="rId12"/>
    <p:sldId id="257" r:id="rId13"/>
    <p:sldId id="258" r:id="rId14"/>
    <p:sldId id="362" r:id="rId15"/>
    <p:sldId id="363" r:id="rId16"/>
    <p:sldId id="364" r:id="rId17"/>
    <p:sldId id="350" r:id="rId18"/>
    <p:sldId id="259" r:id="rId19"/>
    <p:sldId id="260" r:id="rId20"/>
    <p:sldId id="261" r:id="rId21"/>
    <p:sldId id="351" r:id="rId22"/>
    <p:sldId id="353" r:id="rId23"/>
    <p:sldId id="352" r:id="rId24"/>
    <p:sldId id="354" r:id="rId25"/>
    <p:sldId id="355" r:id="rId26"/>
    <p:sldId id="356" r:id="rId27"/>
    <p:sldId id="357" r:id="rId28"/>
    <p:sldId id="358" r:id="rId29"/>
    <p:sldId id="359" r:id="rId30"/>
    <p:sldId id="365" r:id="rId31"/>
    <p:sldId id="276" r:id="rId32"/>
    <p:sldId id="369" r:id="rId33"/>
    <p:sldId id="370" r:id="rId34"/>
    <p:sldId id="262" r:id="rId35"/>
    <p:sldId id="263" r:id="rId36"/>
    <p:sldId id="264" r:id="rId37"/>
    <p:sldId id="265" r:id="rId38"/>
    <p:sldId id="266" r:id="rId39"/>
    <p:sldId id="267" r:id="rId40"/>
    <p:sldId id="268" r:id="rId41"/>
    <p:sldId id="269" r:id="rId42"/>
    <p:sldId id="270" r:id="rId43"/>
    <p:sldId id="271" r:id="rId44"/>
    <p:sldId id="272" r:id="rId45"/>
    <p:sldId id="273" r:id="rId46"/>
    <p:sldId id="274" r:id="rId47"/>
    <p:sldId id="329" r:id="rId48"/>
    <p:sldId id="330" r:id="rId49"/>
    <p:sldId id="277" r:id="rId50"/>
    <p:sldId id="278" r:id="rId51"/>
    <p:sldId id="279" r:id="rId52"/>
    <p:sldId id="280" r:id="rId53"/>
    <p:sldId id="281" r:id="rId54"/>
    <p:sldId id="360" r:id="rId55"/>
    <p:sldId id="337" r:id="rId56"/>
    <p:sldId id="282"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autoAdjust="0"/>
    <p:restoredTop sz="95827"/>
  </p:normalViewPr>
  <p:slideViewPr>
    <p:cSldViewPr snapToGrid="0">
      <p:cViewPr varScale="1">
        <p:scale>
          <a:sx n="112" d="100"/>
          <a:sy n="112" d="100"/>
        </p:scale>
        <p:origin x="1136"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Xuan Thanh" userId="b02a8ab5ab450b38" providerId="LiveId" clId="{32DE862F-3576-1F45-AA75-FF0C18EB14F8}"/>
    <pc:docChg chg="undo custSel modSld">
      <pc:chgData name="Nguyen Xuan Thanh" userId="b02a8ab5ab450b38" providerId="LiveId" clId="{32DE862F-3576-1F45-AA75-FF0C18EB14F8}" dt="2020-12-20T01:56:25.393" v="1" actId="14734"/>
      <pc:docMkLst>
        <pc:docMk/>
      </pc:docMkLst>
      <pc:sldChg chg="modSp mod">
        <pc:chgData name="Nguyen Xuan Thanh" userId="b02a8ab5ab450b38" providerId="LiveId" clId="{32DE862F-3576-1F45-AA75-FF0C18EB14F8}" dt="2020-12-20T01:56:25.393" v="1" actId="14734"/>
        <pc:sldMkLst>
          <pc:docMk/>
          <pc:sldMk cId="2287183719" sldId="265"/>
        </pc:sldMkLst>
        <pc:graphicFrameChg chg="modGraphic">
          <ac:chgData name="Nguyen Xuan Thanh" userId="b02a8ab5ab450b38" providerId="LiveId" clId="{32DE862F-3576-1F45-AA75-FF0C18EB14F8}" dt="2020-12-20T01:56:25.393" v="1" actId="14734"/>
          <ac:graphicFrameMkLst>
            <pc:docMk/>
            <pc:sldMk cId="2287183719" sldId="265"/>
            <ac:graphicFrameMk id="4" creationId="{00000000-0000-0000-0000-000000000000}"/>
          </ac:graphicFrameMkLst>
        </pc:graphicFrameChg>
      </pc:sldChg>
    </pc:docChg>
  </pc:docChgLst>
  <pc:docChgLst>
    <pc:chgData name="Nguyen Xuan Thanh" userId="b02a8ab5ab450b38" providerId="LiveId" clId="{7FE95F12-451E-9543-80C5-C1452D05A526}"/>
    <pc:docChg chg="undo redo custSel mod addSld delSld modSld sldOrd">
      <pc:chgData name="Nguyen Xuan Thanh" userId="b02a8ab5ab450b38" providerId="LiveId" clId="{7FE95F12-451E-9543-80C5-C1452D05A526}" dt="2019-05-07T07:13:20.830" v="534"/>
      <pc:docMkLst>
        <pc:docMk/>
      </pc:docMkLst>
      <pc:sldChg chg="add">
        <pc:chgData name="Nguyen Xuan Thanh" userId="b02a8ab5ab450b38" providerId="LiveId" clId="{7FE95F12-451E-9543-80C5-C1452D05A526}" dt="2019-05-07T07:12:56.138" v="532"/>
        <pc:sldMkLst>
          <pc:docMk/>
          <pc:sldMk cId="3200922572" sldId="329"/>
        </pc:sldMkLst>
      </pc:sldChg>
      <pc:sldChg chg="add">
        <pc:chgData name="Nguyen Xuan Thanh" userId="b02a8ab5ab450b38" providerId="LiveId" clId="{7FE95F12-451E-9543-80C5-C1452D05A526}" dt="2019-05-07T07:12:56.138" v="532"/>
        <pc:sldMkLst>
          <pc:docMk/>
          <pc:sldMk cId="2099447931" sldId="330"/>
        </pc:sldMkLst>
      </pc:sldChg>
      <pc:sldChg chg="add">
        <pc:chgData name="Nguyen Xuan Thanh" userId="b02a8ab5ab450b38" providerId="LiveId" clId="{7FE95F12-451E-9543-80C5-C1452D05A526}" dt="2019-05-07T07:12:56.138" v="532"/>
        <pc:sldMkLst>
          <pc:docMk/>
          <pc:sldMk cId="3627862993" sldId="331"/>
        </pc:sldMkLst>
      </pc:sldChg>
      <pc:sldChg chg="add">
        <pc:chgData name="Nguyen Xuan Thanh" userId="b02a8ab5ab450b38" providerId="LiveId" clId="{7FE95F12-451E-9543-80C5-C1452D05A526}" dt="2019-05-07T07:13:20.830" v="534"/>
        <pc:sldMkLst>
          <pc:docMk/>
          <pc:sldMk cId="422901334" sldId="360"/>
        </pc:sldMkLst>
      </pc:sldChg>
    </pc:docChg>
  </pc:docChgLst>
  <pc:docChgLst>
    <pc:chgData name="Nguyen Xuan Thanh" userId="b02a8ab5ab450b38" providerId="LiveId" clId="{5731FD22-BB43-A545-99F0-9D80F9FFD576}"/>
    <pc:docChg chg="custSel addSld delSld modSld sldOrd">
      <pc:chgData name="Nguyen Xuan Thanh" userId="b02a8ab5ab450b38" providerId="LiveId" clId="{5731FD22-BB43-A545-99F0-9D80F9FFD576}" dt="2019-07-31T16:14:54.499" v="85" actId="2696"/>
      <pc:docMkLst>
        <pc:docMk/>
      </pc:docMkLst>
      <pc:sldChg chg="modSp add setBg">
        <pc:chgData name="Nguyen Xuan Thanh" userId="b02a8ab5ab450b38" providerId="LiveId" clId="{5731FD22-BB43-A545-99F0-9D80F9FFD576}" dt="2019-07-31T15:59:24.043" v="18" actId="1038"/>
        <pc:sldMkLst>
          <pc:docMk/>
          <pc:sldMk cId="244872239" sldId="257"/>
        </pc:sldMkLst>
        <pc:picChg chg="mod">
          <ac:chgData name="Nguyen Xuan Thanh" userId="b02a8ab5ab450b38" providerId="LiveId" clId="{5731FD22-BB43-A545-99F0-9D80F9FFD576}" dt="2019-07-31T15:59:24.043" v="18" actId="1038"/>
          <ac:picMkLst>
            <pc:docMk/>
            <pc:sldMk cId="244872239" sldId="257"/>
            <ac:picMk id="4" creationId="{00000000-0000-0000-0000-000000000000}"/>
          </ac:picMkLst>
        </pc:picChg>
      </pc:sldChg>
      <pc:sldChg chg="add setBg">
        <pc:chgData name="Nguyen Xuan Thanh" userId="b02a8ab5ab450b38" providerId="LiveId" clId="{5731FD22-BB43-A545-99F0-9D80F9FFD576}" dt="2019-07-31T15:59:09.100" v="0"/>
        <pc:sldMkLst>
          <pc:docMk/>
          <pc:sldMk cId="3583246684" sldId="258"/>
        </pc:sldMkLst>
      </pc:sldChg>
      <pc:sldChg chg="modSp add del">
        <pc:chgData name="Nguyen Xuan Thanh" userId="b02a8ab5ab450b38" providerId="LiveId" clId="{5731FD22-BB43-A545-99F0-9D80F9FFD576}" dt="2019-07-31T16:01:13.770" v="39" actId="2696"/>
        <pc:sldMkLst>
          <pc:docMk/>
          <pc:sldMk cId="3505268283" sldId="259"/>
        </pc:sldMkLst>
        <pc:picChg chg="mod">
          <ac:chgData name="Nguyen Xuan Thanh" userId="b02a8ab5ab450b38" providerId="LiveId" clId="{5731FD22-BB43-A545-99F0-9D80F9FFD576}" dt="2019-07-31T15:59:38.160" v="20" actId="1076"/>
          <ac:picMkLst>
            <pc:docMk/>
            <pc:sldMk cId="3505268283" sldId="259"/>
            <ac:picMk id="15" creationId="{00000000-0000-0000-0000-000000000000}"/>
          </ac:picMkLst>
        </pc:picChg>
        <pc:picChg chg="mod">
          <ac:chgData name="Nguyen Xuan Thanh" userId="b02a8ab5ab450b38" providerId="LiveId" clId="{5731FD22-BB43-A545-99F0-9D80F9FFD576}" dt="2019-07-31T15:59:50.132" v="23" actId="1076"/>
          <ac:picMkLst>
            <pc:docMk/>
            <pc:sldMk cId="3505268283" sldId="259"/>
            <ac:picMk id="16" creationId="{00000000-0000-0000-0000-000000000000}"/>
          </ac:picMkLst>
        </pc:picChg>
        <pc:picChg chg="mod">
          <ac:chgData name="Nguyen Xuan Thanh" userId="b02a8ab5ab450b38" providerId="LiveId" clId="{5731FD22-BB43-A545-99F0-9D80F9FFD576}" dt="2019-07-31T15:59:45.976" v="22" actId="1076"/>
          <ac:picMkLst>
            <pc:docMk/>
            <pc:sldMk cId="3505268283" sldId="259"/>
            <ac:picMk id="17" creationId="{00000000-0000-0000-0000-000000000000}"/>
          </ac:picMkLst>
        </pc:picChg>
        <pc:picChg chg="mod">
          <ac:chgData name="Nguyen Xuan Thanh" userId="b02a8ab5ab450b38" providerId="LiveId" clId="{5731FD22-BB43-A545-99F0-9D80F9FFD576}" dt="2019-07-31T15:59:35.324" v="19" actId="1076"/>
          <ac:picMkLst>
            <pc:docMk/>
            <pc:sldMk cId="3505268283" sldId="259"/>
            <ac:picMk id="18" creationId="{00000000-0000-0000-0000-000000000000}"/>
          </ac:picMkLst>
        </pc:picChg>
        <pc:picChg chg="mod">
          <ac:chgData name="Nguyen Xuan Thanh" userId="b02a8ab5ab450b38" providerId="LiveId" clId="{5731FD22-BB43-A545-99F0-9D80F9FFD576}" dt="2019-07-31T15:59:42.063" v="21" actId="1076"/>
          <ac:picMkLst>
            <pc:docMk/>
            <pc:sldMk cId="3505268283" sldId="259"/>
            <ac:picMk id="19" creationId="{00000000-0000-0000-0000-000000000000}"/>
          </ac:picMkLst>
        </pc:picChg>
      </pc:sldChg>
      <pc:sldChg chg="add">
        <pc:chgData name="Nguyen Xuan Thanh" userId="b02a8ab5ab450b38" providerId="LiveId" clId="{5731FD22-BB43-A545-99F0-9D80F9FFD576}" dt="2019-07-31T16:01:22.096" v="40"/>
        <pc:sldMkLst>
          <pc:docMk/>
          <pc:sldMk cId="3815852851" sldId="259"/>
        </pc:sldMkLst>
      </pc:sldChg>
      <pc:sldChg chg="modSp add del">
        <pc:chgData name="Nguyen Xuan Thanh" userId="b02a8ab5ab450b38" providerId="LiveId" clId="{5731FD22-BB43-A545-99F0-9D80F9FFD576}" dt="2019-07-31T16:01:13.761" v="38" actId="2696"/>
        <pc:sldMkLst>
          <pc:docMk/>
          <pc:sldMk cId="562662369" sldId="260"/>
        </pc:sldMkLst>
        <pc:picChg chg="mod">
          <ac:chgData name="Nguyen Xuan Thanh" userId="b02a8ab5ab450b38" providerId="LiveId" clId="{5731FD22-BB43-A545-99F0-9D80F9FFD576}" dt="2019-07-31T16:00:08.670" v="27" actId="1076"/>
          <ac:picMkLst>
            <pc:docMk/>
            <pc:sldMk cId="562662369" sldId="260"/>
            <ac:picMk id="8" creationId="{00000000-0000-0000-0000-000000000000}"/>
          </ac:picMkLst>
        </pc:picChg>
        <pc:picChg chg="mod">
          <ac:chgData name="Nguyen Xuan Thanh" userId="b02a8ab5ab450b38" providerId="LiveId" clId="{5731FD22-BB43-A545-99F0-9D80F9FFD576}" dt="2019-07-31T16:00:06.370" v="26" actId="1076"/>
          <ac:picMkLst>
            <pc:docMk/>
            <pc:sldMk cId="562662369" sldId="260"/>
            <ac:picMk id="12" creationId="{00000000-0000-0000-0000-000000000000}"/>
          </ac:picMkLst>
        </pc:picChg>
        <pc:picChg chg="mod">
          <ac:chgData name="Nguyen Xuan Thanh" userId="b02a8ab5ab450b38" providerId="LiveId" clId="{5731FD22-BB43-A545-99F0-9D80F9FFD576}" dt="2019-07-31T15:59:58.262" v="24" actId="1076"/>
          <ac:picMkLst>
            <pc:docMk/>
            <pc:sldMk cId="562662369" sldId="260"/>
            <ac:picMk id="13" creationId="{00000000-0000-0000-0000-000000000000}"/>
          </ac:picMkLst>
        </pc:picChg>
      </pc:sldChg>
      <pc:sldChg chg="add">
        <pc:chgData name="Nguyen Xuan Thanh" userId="b02a8ab5ab450b38" providerId="LiveId" clId="{5731FD22-BB43-A545-99F0-9D80F9FFD576}" dt="2019-07-31T16:01:22.096" v="40"/>
        <pc:sldMkLst>
          <pc:docMk/>
          <pc:sldMk cId="3453979112" sldId="260"/>
        </pc:sldMkLst>
      </pc:sldChg>
      <pc:sldChg chg="add">
        <pc:chgData name="Nguyen Xuan Thanh" userId="b02a8ab5ab450b38" providerId="LiveId" clId="{5731FD22-BB43-A545-99F0-9D80F9FFD576}" dt="2019-07-31T16:01:22.096" v="40"/>
        <pc:sldMkLst>
          <pc:docMk/>
          <pc:sldMk cId="1366446225" sldId="261"/>
        </pc:sldMkLst>
      </pc:sldChg>
      <pc:sldChg chg="modSp add del">
        <pc:chgData name="Nguyen Xuan Thanh" userId="b02a8ab5ab450b38" providerId="LiveId" clId="{5731FD22-BB43-A545-99F0-9D80F9FFD576}" dt="2019-07-31T16:01:13.759" v="37" actId="2696"/>
        <pc:sldMkLst>
          <pc:docMk/>
          <pc:sldMk cId="2940945336" sldId="261"/>
        </pc:sldMkLst>
        <pc:picChg chg="mod">
          <ac:chgData name="Nguyen Xuan Thanh" userId="b02a8ab5ab450b38" providerId="LiveId" clId="{5731FD22-BB43-A545-99F0-9D80F9FFD576}" dt="2019-07-31T16:00:33.437" v="33" actId="1076"/>
          <ac:picMkLst>
            <pc:docMk/>
            <pc:sldMk cId="2940945336" sldId="261"/>
            <ac:picMk id="4" creationId="{00000000-0000-0000-0000-000000000000}"/>
          </ac:picMkLst>
        </pc:picChg>
        <pc:picChg chg="mod">
          <ac:chgData name="Nguyen Xuan Thanh" userId="b02a8ab5ab450b38" providerId="LiveId" clId="{5731FD22-BB43-A545-99F0-9D80F9FFD576}" dt="2019-07-31T16:00:35.144" v="34" actId="1076"/>
          <ac:picMkLst>
            <pc:docMk/>
            <pc:sldMk cId="2940945336" sldId="261"/>
            <ac:picMk id="5" creationId="{00000000-0000-0000-0000-000000000000}"/>
          </ac:picMkLst>
        </pc:picChg>
        <pc:picChg chg="mod">
          <ac:chgData name="Nguyen Xuan Thanh" userId="b02a8ab5ab450b38" providerId="LiveId" clId="{5731FD22-BB43-A545-99F0-9D80F9FFD576}" dt="2019-07-31T16:00:27.888" v="32" actId="1076"/>
          <ac:picMkLst>
            <pc:docMk/>
            <pc:sldMk cId="2940945336" sldId="261"/>
            <ac:picMk id="7" creationId="{00000000-0000-0000-0000-000000000000}"/>
          </ac:picMkLst>
        </pc:picChg>
        <pc:picChg chg="mod">
          <ac:chgData name="Nguyen Xuan Thanh" userId="b02a8ab5ab450b38" providerId="LiveId" clId="{5731FD22-BB43-A545-99F0-9D80F9FFD576}" dt="2019-07-31T16:00:21.391" v="30" actId="1076"/>
          <ac:picMkLst>
            <pc:docMk/>
            <pc:sldMk cId="2940945336" sldId="261"/>
            <ac:picMk id="8" creationId="{00000000-0000-0000-0000-000000000000}"/>
          </ac:picMkLst>
        </pc:picChg>
        <pc:picChg chg="mod">
          <ac:chgData name="Nguyen Xuan Thanh" userId="b02a8ab5ab450b38" providerId="LiveId" clId="{5731FD22-BB43-A545-99F0-9D80F9FFD576}" dt="2019-07-31T16:00:24.519" v="31" actId="1076"/>
          <ac:picMkLst>
            <pc:docMk/>
            <pc:sldMk cId="2940945336" sldId="261"/>
            <ac:picMk id="10" creationId="{00000000-0000-0000-0000-000000000000}"/>
          </ac:picMkLst>
        </pc:picChg>
      </pc:sldChg>
      <pc:sldChg chg="add del">
        <pc:chgData name="Nguyen Xuan Thanh" userId="b02a8ab5ab450b38" providerId="LiveId" clId="{5731FD22-BB43-A545-99F0-9D80F9FFD576}" dt="2019-07-31T16:07:27.614" v="43"/>
        <pc:sldMkLst>
          <pc:docMk/>
          <pc:sldMk cId="1029721871" sldId="262"/>
        </pc:sldMkLst>
      </pc:sldChg>
      <pc:sldChg chg="add">
        <pc:chgData name="Nguyen Xuan Thanh" userId="b02a8ab5ab450b38" providerId="LiveId" clId="{5731FD22-BB43-A545-99F0-9D80F9FFD576}" dt="2019-07-31T16:07:45.727" v="44"/>
        <pc:sldMkLst>
          <pc:docMk/>
          <pc:sldMk cId="3448799938" sldId="262"/>
        </pc:sldMkLst>
      </pc:sldChg>
      <pc:sldChg chg="add">
        <pc:chgData name="Nguyen Xuan Thanh" userId="b02a8ab5ab450b38" providerId="LiveId" clId="{5731FD22-BB43-A545-99F0-9D80F9FFD576}" dt="2019-07-31T16:07:45.727" v="44"/>
        <pc:sldMkLst>
          <pc:docMk/>
          <pc:sldMk cId="847450053" sldId="263"/>
        </pc:sldMkLst>
      </pc:sldChg>
      <pc:sldChg chg="add del">
        <pc:chgData name="Nguyen Xuan Thanh" userId="b02a8ab5ab450b38" providerId="LiveId" clId="{5731FD22-BB43-A545-99F0-9D80F9FFD576}" dt="2019-07-31T16:07:27.614" v="43"/>
        <pc:sldMkLst>
          <pc:docMk/>
          <pc:sldMk cId="2098453339" sldId="263"/>
        </pc:sldMkLst>
      </pc:sldChg>
      <pc:sldChg chg="add del">
        <pc:chgData name="Nguyen Xuan Thanh" userId="b02a8ab5ab450b38" providerId="LiveId" clId="{5731FD22-BB43-A545-99F0-9D80F9FFD576}" dt="2019-07-31T16:07:27.614" v="43"/>
        <pc:sldMkLst>
          <pc:docMk/>
          <pc:sldMk cId="1711575267" sldId="264"/>
        </pc:sldMkLst>
      </pc:sldChg>
      <pc:sldChg chg="add">
        <pc:chgData name="Nguyen Xuan Thanh" userId="b02a8ab5ab450b38" providerId="LiveId" clId="{5731FD22-BB43-A545-99F0-9D80F9FFD576}" dt="2019-07-31T16:07:45.727" v="44"/>
        <pc:sldMkLst>
          <pc:docMk/>
          <pc:sldMk cId="2949748031" sldId="264"/>
        </pc:sldMkLst>
      </pc:sldChg>
      <pc:sldChg chg="add del">
        <pc:chgData name="Nguyen Xuan Thanh" userId="b02a8ab5ab450b38" providerId="LiveId" clId="{5731FD22-BB43-A545-99F0-9D80F9FFD576}" dt="2019-07-31T16:07:27.614" v="43"/>
        <pc:sldMkLst>
          <pc:docMk/>
          <pc:sldMk cId="1926318711" sldId="265"/>
        </pc:sldMkLst>
      </pc:sldChg>
      <pc:sldChg chg="add">
        <pc:chgData name="Nguyen Xuan Thanh" userId="b02a8ab5ab450b38" providerId="LiveId" clId="{5731FD22-BB43-A545-99F0-9D80F9FFD576}" dt="2019-07-31T16:07:45.727" v="44"/>
        <pc:sldMkLst>
          <pc:docMk/>
          <pc:sldMk cId="2287183719" sldId="265"/>
        </pc:sldMkLst>
      </pc:sldChg>
      <pc:sldChg chg="add">
        <pc:chgData name="Nguyen Xuan Thanh" userId="b02a8ab5ab450b38" providerId="LiveId" clId="{5731FD22-BB43-A545-99F0-9D80F9FFD576}" dt="2019-07-31T16:07:45.727" v="44"/>
        <pc:sldMkLst>
          <pc:docMk/>
          <pc:sldMk cId="333587358" sldId="266"/>
        </pc:sldMkLst>
      </pc:sldChg>
      <pc:sldChg chg="add del">
        <pc:chgData name="Nguyen Xuan Thanh" userId="b02a8ab5ab450b38" providerId="LiveId" clId="{5731FD22-BB43-A545-99F0-9D80F9FFD576}" dt="2019-07-31T16:07:27.614" v="43"/>
        <pc:sldMkLst>
          <pc:docMk/>
          <pc:sldMk cId="3731205617" sldId="266"/>
        </pc:sldMkLst>
      </pc:sldChg>
      <pc:sldChg chg="add del">
        <pc:chgData name="Nguyen Xuan Thanh" userId="b02a8ab5ab450b38" providerId="LiveId" clId="{5731FD22-BB43-A545-99F0-9D80F9FFD576}" dt="2019-07-31T16:07:27.614" v="43"/>
        <pc:sldMkLst>
          <pc:docMk/>
          <pc:sldMk cId="3667653074" sldId="267"/>
        </pc:sldMkLst>
      </pc:sldChg>
      <pc:sldChg chg="add">
        <pc:chgData name="Nguyen Xuan Thanh" userId="b02a8ab5ab450b38" providerId="LiveId" clId="{5731FD22-BB43-A545-99F0-9D80F9FFD576}" dt="2019-07-31T16:07:45.727" v="44"/>
        <pc:sldMkLst>
          <pc:docMk/>
          <pc:sldMk cId="3735985146" sldId="267"/>
        </pc:sldMkLst>
      </pc:sldChg>
      <pc:sldChg chg="add">
        <pc:chgData name="Nguyen Xuan Thanh" userId="b02a8ab5ab450b38" providerId="LiveId" clId="{5731FD22-BB43-A545-99F0-9D80F9FFD576}" dt="2019-07-31T16:07:45.727" v="44"/>
        <pc:sldMkLst>
          <pc:docMk/>
          <pc:sldMk cId="1303543099" sldId="268"/>
        </pc:sldMkLst>
      </pc:sldChg>
      <pc:sldChg chg="add del">
        <pc:chgData name="Nguyen Xuan Thanh" userId="b02a8ab5ab450b38" providerId="LiveId" clId="{5731FD22-BB43-A545-99F0-9D80F9FFD576}" dt="2019-07-31T16:07:27.614" v="43"/>
        <pc:sldMkLst>
          <pc:docMk/>
          <pc:sldMk cId="2996076038" sldId="268"/>
        </pc:sldMkLst>
      </pc:sldChg>
      <pc:sldChg chg="add">
        <pc:chgData name="Nguyen Xuan Thanh" userId="b02a8ab5ab450b38" providerId="LiveId" clId="{5731FD22-BB43-A545-99F0-9D80F9FFD576}" dt="2019-07-31T16:07:45.727" v="44"/>
        <pc:sldMkLst>
          <pc:docMk/>
          <pc:sldMk cId="1290326163" sldId="269"/>
        </pc:sldMkLst>
      </pc:sldChg>
      <pc:sldChg chg="add del">
        <pc:chgData name="Nguyen Xuan Thanh" userId="b02a8ab5ab450b38" providerId="LiveId" clId="{5731FD22-BB43-A545-99F0-9D80F9FFD576}" dt="2019-07-31T16:07:27.614" v="43"/>
        <pc:sldMkLst>
          <pc:docMk/>
          <pc:sldMk cId="3464855067" sldId="269"/>
        </pc:sldMkLst>
      </pc:sldChg>
      <pc:sldChg chg="add">
        <pc:chgData name="Nguyen Xuan Thanh" userId="b02a8ab5ab450b38" providerId="LiveId" clId="{5731FD22-BB43-A545-99F0-9D80F9FFD576}" dt="2019-07-31T16:07:45.727" v="44"/>
        <pc:sldMkLst>
          <pc:docMk/>
          <pc:sldMk cId="1688701947" sldId="270"/>
        </pc:sldMkLst>
      </pc:sldChg>
      <pc:sldChg chg="add del">
        <pc:chgData name="Nguyen Xuan Thanh" userId="b02a8ab5ab450b38" providerId="LiveId" clId="{5731FD22-BB43-A545-99F0-9D80F9FFD576}" dt="2019-07-31T16:07:27.614" v="43"/>
        <pc:sldMkLst>
          <pc:docMk/>
          <pc:sldMk cId="3877595647" sldId="270"/>
        </pc:sldMkLst>
      </pc:sldChg>
      <pc:sldChg chg="add del">
        <pc:chgData name="Nguyen Xuan Thanh" userId="b02a8ab5ab450b38" providerId="LiveId" clId="{5731FD22-BB43-A545-99F0-9D80F9FFD576}" dt="2019-07-31T16:07:27.614" v="43"/>
        <pc:sldMkLst>
          <pc:docMk/>
          <pc:sldMk cId="594718761" sldId="271"/>
        </pc:sldMkLst>
      </pc:sldChg>
      <pc:sldChg chg="add">
        <pc:chgData name="Nguyen Xuan Thanh" userId="b02a8ab5ab450b38" providerId="LiveId" clId="{5731FD22-BB43-A545-99F0-9D80F9FFD576}" dt="2019-07-31T16:07:45.727" v="44"/>
        <pc:sldMkLst>
          <pc:docMk/>
          <pc:sldMk cId="3520074378" sldId="271"/>
        </pc:sldMkLst>
      </pc:sldChg>
      <pc:sldChg chg="add del">
        <pc:chgData name="Nguyen Xuan Thanh" userId="b02a8ab5ab450b38" providerId="LiveId" clId="{5731FD22-BB43-A545-99F0-9D80F9FFD576}" dt="2019-07-31T16:07:27.614" v="43"/>
        <pc:sldMkLst>
          <pc:docMk/>
          <pc:sldMk cId="3096912026" sldId="272"/>
        </pc:sldMkLst>
      </pc:sldChg>
      <pc:sldChg chg="add">
        <pc:chgData name="Nguyen Xuan Thanh" userId="b02a8ab5ab450b38" providerId="LiveId" clId="{5731FD22-BB43-A545-99F0-9D80F9FFD576}" dt="2019-07-31T16:07:45.727" v="44"/>
        <pc:sldMkLst>
          <pc:docMk/>
          <pc:sldMk cId="3664043095" sldId="272"/>
        </pc:sldMkLst>
      </pc:sldChg>
      <pc:sldChg chg="add">
        <pc:chgData name="Nguyen Xuan Thanh" userId="b02a8ab5ab450b38" providerId="LiveId" clId="{5731FD22-BB43-A545-99F0-9D80F9FFD576}" dt="2019-07-31T16:07:45.727" v="44"/>
        <pc:sldMkLst>
          <pc:docMk/>
          <pc:sldMk cId="249967504" sldId="273"/>
        </pc:sldMkLst>
      </pc:sldChg>
      <pc:sldChg chg="add del">
        <pc:chgData name="Nguyen Xuan Thanh" userId="b02a8ab5ab450b38" providerId="LiveId" clId="{5731FD22-BB43-A545-99F0-9D80F9FFD576}" dt="2019-07-31T16:07:27.614" v="43"/>
        <pc:sldMkLst>
          <pc:docMk/>
          <pc:sldMk cId="1577579207" sldId="273"/>
        </pc:sldMkLst>
      </pc:sldChg>
      <pc:sldChg chg="add">
        <pc:chgData name="Nguyen Xuan Thanh" userId="b02a8ab5ab450b38" providerId="LiveId" clId="{5731FD22-BB43-A545-99F0-9D80F9FFD576}" dt="2019-07-31T16:07:45.727" v="44"/>
        <pc:sldMkLst>
          <pc:docMk/>
          <pc:sldMk cId="2234883924" sldId="274"/>
        </pc:sldMkLst>
      </pc:sldChg>
      <pc:sldChg chg="add del">
        <pc:chgData name="Nguyen Xuan Thanh" userId="b02a8ab5ab450b38" providerId="LiveId" clId="{5731FD22-BB43-A545-99F0-9D80F9FFD576}" dt="2019-07-31T16:07:27.614" v="43"/>
        <pc:sldMkLst>
          <pc:docMk/>
          <pc:sldMk cId="3366329405" sldId="274"/>
        </pc:sldMkLst>
      </pc:sldChg>
      <pc:sldChg chg="add">
        <pc:chgData name="Nguyen Xuan Thanh" userId="b02a8ab5ab450b38" providerId="LiveId" clId="{5731FD22-BB43-A545-99F0-9D80F9FFD576}" dt="2019-07-31T16:07:45.727" v="44"/>
        <pc:sldMkLst>
          <pc:docMk/>
          <pc:sldMk cId="1173771906" sldId="276"/>
        </pc:sldMkLst>
      </pc:sldChg>
      <pc:sldChg chg="add del">
        <pc:chgData name="Nguyen Xuan Thanh" userId="b02a8ab5ab450b38" providerId="LiveId" clId="{5731FD22-BB43-A545-99F0-9D80F9FFD576}" dt="2019-07-31T16:07:27.614" v="43"/>
        <pc:sldMkLst>
          <pc:docMk/>
          <pc:sldMk cId="2733835233" sldId="276"/>
        </pc:sldMkLst>
      </pc:sldChg>
      <pc:sldChg chg="add">
        <pc:chgData name="Nguyen Xuan Thanh" userId="b02a8ab5ab450b38" providerId="LiveId" clId="{5731FD22-BB43-A545-99F0-9D80F9FFD576}" dt="2019-07-31T16:14:32.305" v="84"/>
        <pc:sldMkLst>
          <pc:docMk/>
          <pc:sldMk cId="1084888456" sldId="277"/>
        </pc:sldMkLst>
      </pc:sldChg>
      <pc:sldChg chg="add">
        <pc:chgData name="Nguyen Xuan Thanh" userId="b02a8ab5ab450b38" providerId="LiveId" clId="{5731FD22-BB43-A545-99F0-9D80F9FFD576}" dt="2019-07-31T16:14:32.305" v="84"/>
        <pc:sldMkLst>
          <pc:docMk/>
          <pc:sldMk cId="1199138585" sldId="278"/>
        </pc:sldMkLst>
      </pc:sldChg>
      <pc:sldChg chg="add">
        <pc:chgData name="Nguyen Xuan Thanh" userId="b02a8ab5ab450b38" providerId="LiveId" clId="{5731FD22-BB43-A545-99F0-9D80F9FFD576}" dt="2019-07-31T16:14:32.305" v="84"/>
        <pc:sldMkLst>
          <pc:docMk/>
          <pc:sldMk cId="3063016532" sldId="279"/>
        </pc:sldMkLst>
      </pc:sldChg>
      <pc:sldChg chg="add">
        <pc:chgData name="Nguyen Xuan Thanh" userId="b02a8ab5ab450b38" providerId="LiveId" clId="{5731FD22-BB43-A545-99F0-9D80F9FFD576}" dt="2019-07-31T16:14:32.305" v="84"/>
        <pc:sldMkLst>
          <pc:docMk/>
          <pc:sldMk cId="3579902804" sldId="280"/>
        </pc:sldMkLst>
      </pc:sldChg>
      <pc:sldChg chg="add">
        <pc:chgData name="Nguyen Xuan Thanh" userId="b02a8ab5ab450b38" providerId="LiveId" clId="{5731FD22-BB43-A545-99F0-9D80F9FFD576}" dt="2019-07-31T16:14:32.305" v="84"/>
        <pc:sldMkLst>
          <pc:docMk/>
          <pc:sldMk cId="1512675332" sldId="281"/>
        </pc:sldMkLst>
      </pc:sldChg>
      <pc:sldChg chg="add">
        <pc:chgData name="Nguyen Xuan Thanh" userId="b02a8ab5ab450b38" providerId="LiveId" clId="{5731FD22-BB43-A545-99F0-9D80F9FFD576}" dt="2019-07-31T16:09:23.559" v="56"/>
        <pc:sldMkLst>
          <pc:docMk/>
          <pc:sldMk cId="1734616610" sldId="286"/>
        </pc:sldMkLst>
      </pc:sldChg>
      <pc:sldChg chg="add del">
        <pc:chgData name="Nguyen Xuan Thanh" userId="b02a8ab5ab450b38" providerId="LiveId" clId="{5731FD22-BB43-A545-99F0-9D80F9FFD576}" dt="2019-07-31T16:09:18.991" v="55" actId="2696"/>
        <pc:sldMkLst>
          <pc:docMk/>
          <pc:sldMk cId="3722444959" sldId="286"/>
        </pc:sldMkLst>
      </pc:sldChg>
      <pc:sldChg chg="add del">
        <pc:chgData name="Nguyen Xuan Thanh" userId="b02a8ab5ab450b38" providerId="LiveId" clId="{5731FD22-BB43-A545-99F0-9D80F9FFD576}" dt="2019-07-31T16:07:27.614" v="43"/>
        <pc:sldMkLst>
          <pc:docMk/>
          <pc:sldMk cId="4125404372" sldId="286"/>
        </pc:sldMkLst>
      </pc:sldChg>
      <pc:sldChg chg="add del">
        <pc:chgData name="Nguyen Xuan Thanh" userId="b02a8ab5ab450b38" providerId="LiveId" clId="{5731FD22-BB43-A545-99F0-9D80F9FFD576}" dt="2019-07-31T16:07:27.614" v="43"/>
        <pc:sldMkLst>
          <pc:docMk/>
          <pc:sldMk cId="35857328" sldId="287"/>
        </pc:sldMkLst>
      </pc:sldChg>
      <pc:sldChg chg="add">
        <pc:chgData name="Nguyen Xuan Thanh" userId="b02a8ab5ab450b38" providerId="LiveId" clId="{5731FD22-BB43-A545-99F0-9D80F9FFD576}" dt="2019-07-31T16:09:23.559" v="56"/>
        <pc:sldMkLst>
          <pc:docMk/>
          <pc:sldMk cId="1251140326" sldId="287"/>
        </pc:sldMkLst>
      </pc:sldChg>
      <pc:sldChg chg="add del">
        <pc:chgData name="Nguyen Xuan Thanh" userId="b02a8ab5ab450b38" providerId="LiveId" clId="{5731FD22-BB43-A545-99F0-9D80F9FFD576}" dt="2019-07-31T16:09:18.975" v="54" actId="2696"/>
        <pc:sldMkLst>
          <pc:docMk/>
          <pc:sldMk cId="3297573718" sldId="287"/>
        </pc:sldMkLst>
      </pc:sldChg>
      <pc:sldChg chg="add del">
        <pc:chgData name="Nguyen Xuan Thanh" userId="b02a8ab5ab450b38" providerId="LiveId" clId="{5731FD22-BB43-A545-99F0-9D80F9FFD576}" dt="2019-07-31T16:09:18.963" v="51" actId="2696"/>
        <pc:sldMkLst>
          <pc:docMk/>
          <pc:sldMk cId="2018125790" sldId="289"/>
        </pc:sldMkLst>
      </pc:sldChg>
      <pc:sldChg chg="add del">
        <pc:chgData name="Nguyen Xuan Thanh" userId="b02a8ab5ab450b38" providerId="LiveId" clId="{5731FD22-BB43-A545-99F0-9D80F9FFD576}" dt="2019-07-31T16:07:27.614" v="43"/>
        <pc:sldMkLst>
          <pc:docMk/>
          <pc:sldMk cId="2480391795" sldId="289"/>
        </pc:sldMkLst>
      </pc:sldChg>
      <pc:sldChg chg="add">
        <pc:chgData name="Nguyen Xuan Thanh" userId="b02a8ab5ab450b38" providerId="LiveId" clId="{5731FD22-BB43-A545-99F0-9D80F9FFD576}" dt="2019-07-31T16:09:23.559" v="56"/>
        <pc:sldMkLst>
          <pc:docMk/>
          <pc:sldMk cId="4294424176" sldId="289"/>
        </pc:sldMkLst>
      </pc:sldChg>
      <pc:sldChg chg="del">
        <pc:chgData name="Nguyen Xuan Thanh" userId="b02a8ab5ab450b38" providerId="LiveId" clId="{5731FD22-BB43-A545-99F0-9D80F9FFD576}" dt="2019-07-31T16:00:58.115" v="35" actId="2696"/>
        <pc:sldMkLst>
          <pc:docMk/>
          <pc:sldMk cId="736048703" sldId="319"/>
        </pc:sldMkLst>
      </pc:sldChg>
      <pc:sldChg chg="del">
        <pc:chgData name="Nguyen Xuan Thanh" userId="b02a8ab5ab450b38" providerId="LiveId" clId="{5731FD22-BB43-A545-99F0-9D80F9FFD576}" dt="2019-07-31T16:00:59.559" v="36" actId="2696"/>
        <pc:sldMkLst>
          <pc:docMk/>
          <pc:sldMk cId="915663146" sldId="320"/>
        </pc:sldMkLst>
      </pc:sldChg>
      <pc:sldChg chg="del">
        <pc:chgData name="Nguyen Xuan Thanh" userId="b02a8ab5ab450b38" providerId="LiveId" clId="{5731FD22-BB43-A545-99F0-9D80F9FFD576}" dt="2019-07-31T16:14:54.499" v="85" actId="2696"/>
        <pc:sldMkLst>
          <pc:docMk/>
          <pc:sldMk cId="3627862993" sldId="331"/>
        </pc:sldMkLst>
      </pc:sldChg>
      <pc:sldChg chg="add">
        <pc:chgData name="Nguyen Xuan Thanh" userId="b02a8ab5ab450b38" providerId="LiveId" clId="{5731FD22-BB43-A545-99F0-9D80F9FFD576}" dt="2019-07-31T16:10:18.162" v="60"/>
        <pc:sldMkLst>
          <pc:docMk/>
          <pc:sldMk cId="3350223380" sldId="345"/>
        </pc:sldMkLst>
      </pc:sldChg>
      <pc:sldChg chg="del">
        <pc:chgData name="Nguyen Xuan Thanh" userId="b02a8ab5ab450b38" providerId="LiveId" clId="{5731FD22-BB43-A545-99F0-9D80F9FFD576}" dt="2019-07-31T16:10:05.986" v="59" actId="2696"/>
        <pc:sldMkLst>
          <pc:docMk/>
          <pc:sldMk cId="4080319663" sldId="345"/>
        </pc:sldMkLst>
      </pc:sldChg>
      <pc:sldChg chg="add">
        <pc:chgData name="Nguyen Xuan Thanh" userId="b02a8ab5ab450b38" providerId="LiveId" clId="{5731FD22-BB43-A545-99F0-9D80F9FFD576}" dt="2019-07-31T16:10:18.162" v="60"/>
        <pc:sldMkLst>
          <pc:docMk/>
          <pc:sldMk cId="2077022811" sldId="346"/>
        </pc:sldMkLst>
      </pc:sldChg>
      <pc:sldChg chg="del">
        <pc:chgData name="Nguyen Xuan Thanh" userId="b02a8ab5ab450b38" providerId="LiveId" clId="{5731FD22-BB43-A545-99F0-9D80F9FFD576}" dt="2019-07-31T16:10:05.930" v="58" actId="2696"/>
        <pc:sldMkLst>
          <pc:docMk/>
          <pc:sldMk cId="4155806505" sldId="346"/>
        </pc:sldMkLst>
      </pc:sldChg>
      <pc:sldChg chg="add">
        <pc:chgData name="Nguyen Xuan Thanh" userId="b02a8ab5ab450b38" providerId="LiveId" clId="{5731FD22-BB43-A545-99F0-9D80F9FFD576}" dt="2019-07-31T16:10:18.162" v="60"/>
        <pc:sldMkLst>
          <pc:docMk/>
          <pc:sldMk cId="2162297508" sldId="347"/>
        </pc:sldMkLst>
      </pc:sldChg>
      <pc:sldChg chg="del">
        <pc:chgData name="Nguyen Xuan Thanh" userId="b02a8ab5ab450b38" providerId="LiveId" clId="{5731FD22-BB43-A545-99F0-9D80F9FFD576}" dt="2019-07-31T16:10:05.928" v="57" actId="2696"/>
        <pc:sldMkLst>
          <pc:docMk/>
          <pc:sldMk cId="3315094780" sldId="347"/>
        </pc:sldMkLst>
      </pc:sldChg>
      <pc:sldChg chg="ord">
        <pc:chgData name="Nguyen Xuan Thanh" userId="b02a8ab5ab450b38" providerId="LiveId" clId="{5731FD22-BB43-A545-99F0-9D80F9FFD576}" dt="2019-07-31T16:01:43.749" v="41"/>
        <pc:sldMkLst>
          <pc:docMk/>
          <pc:sldMk cId="422901334" sldId="360"/>
        </pc:sldMkLst>
      </pc:sldChg>
      <pc:sldChg chg="modSp">
        <pc:chgData name="Nguyen Xuan Thanh" userId="b02a8ab5ab450b38" providerId="LiveId" clId="{5731FD22-BB43-A545-99F0-9D80F9FFD576}" dt="2019-07-31T16:10:45.714" v="83" actId="20577"/>
        <pc:sldMkLst>
          <pc:docMk/>
          <pc:sldMk cId="1441275280" sldId="361"/>
        </pc:sldMkLst>
        <pc:spChg chg="mod">
          <ac:chgData name="Nguyen Xuan Thanh" userId="b02a8ab5ab450b38" providerId="LiveId" clId="{5731FD22-BB43-A545-99F0-9D80F9FFD576}" dt="2019-07-31T16:10:45.714" v="83" actId="20577"/>
          <ac:spMkLst>
            <pc:docMk/>
            <pc:sldMk cId="1441275280" sldId="361"/>
            <ac:spMk id="2" creationId="{EBF17DC4-0E3D-3543-BEE7-7B9EAC721D68}"/>
          </ac:spMkLst>
        </pc:spChg>
      </pc:sldChg>
      <pc:sldChg chg="addSp delSp modSp add">
        <pc:chgData name="Nguyen Xuan Thanh" userId="b02a8ab5ab450b38" providerId="LiveId" clId="{5731FD22-BB43-A545-99F0-9D80F9FFD576}" dt="2019-07-31T16:08:17.169" v="49" actId="478"/>
        <pc:sldMkLst>
          <pc:docMk/>
          <pc:sldMk cId="3022331948" sldId="365"/>
        </pc:sldMkLst>
        <pc:spChg chg="mod">
          <ac:chgData name="Nguyen Xuan Thanh" userId="b02a8ab5ab450b38" providerId="LiveId" clId="{5731FD22-BB43-A545-99F0-9D80F9FFD576}" dt="2019-07-31T16:08:07.636" v="47" actId="255"/>
          <ac:spMkLst>
            <pc:docMk/>
            <pc:sldMk cId="3022331948" sldId="365"/>
            <ac:spMk id="2" creationId="{00000000-0000-0000-0000-000000000000}"/>
          </ac:spMkLst>
        </pc:spChg>
        <pc:spChg chg="del">
          <ac:chgData name="Nguyen Xuan Thanh" userId="b02a8ab5ab450b38" providerId="LiveId" clId="{5731FD22-BB43-A545-99F0-9D80F9FFD576}" dt="2019-07-31T16:08:13.975" v="48" actId="478"/>
          <ac:spMkLst>
            <pc:docMk/>
            <pc:sldMk cId="3022331948" sldId="365"/>
            <ac:spMk id="3" creationId="{00000000-0000-0000-0000-000000000000}"/>
          </ac:spMkLst>
        </pc:spChg>
        <pc:spChg chg="add del mod">
          <ac:chgData name="Nguyen Xuan Thanh" userId="b02a8ab5ab450b38" providerId="LiveId" clId="{5731FD22-BB43-A545-99F0-9D80F9FFD576}" dt="2019-07-31T16:08:17.169" v="49" actId="478"/>
          <ac:spMkLst>
            <pc:docMk/>
            <pc:sldMk cId="3022331948" sldId="365"/>
            <ac:spMk id="5" creationId="{F41DB6AB-94EE-8546-BB6E-264856ABA9BA}"/>
          </ac:spMkLst>
        </pc:spChg>
      </pc:sldChg>
      <pc:sldChg chg="add del">
        <pc:chgData name="Nguyen Xuan Thanh" userId="b02a8ab5ab450b38" providerId="LiveId" clId="{5731FD22-BB43-A545-99F0-9D80F9FFD576}" dt="2019-07-31T16:07:27.614" v="43"/>
        <pc:sldMkLst>
          <pc:docMk/>
          <pc:sldMk cId="3172045282" sldId="365"/>
        </pc:sldMkLst>
      </pc:sldChg>
      <pc:sldChg chg="add del">
        <pc:chgData name="Nguyen Xuan Thanh" userId="b02a8ab5ab450b38" providerId="LiveId" clId="{5731FD22-BB43-A545-99F0-9D80F9FFD576}" dt="2019-07-31T16:09:18.972" v="53" actId="2696"/>
        <pc:sldMkLst>
          <pc:docMk/>
          <pc:sldMk cId="2299567471" sldId="366"/>
        </pc:sldMkLst>
      </pc:sldChg>
      <pc:sldChg chg="add">
        <pc:chgData name="Nguyen Xuan Thanh" userId="b02a8ab5ab450b38" providerId="LiveId" clId="{5731FD22-BB43-A545-99F0-9D80F9FFD576}" dt="2019-07-31T16:09:23.559" v="56"/>
        <pc:sldMkLst>
          <pc:docMk/>
          <pc:sldMk cId="3339641408" sldId="366"/>
        </pc:sldMkLst>
      </pc:sldChg>
      <pc:sldChg chg="add del">
        <pc:chgData name="Nguyen Xuan Thanh" userId="b02a8ab5ab450b38" providerId="LiveId" clId="{5731FD22-BB43-A545-99F0-9D80F9FFD576}" dt="2019-07-31T16:07:27.614" v="43"/>
        <pc:sldMkLst>
          <pc:docMk/>
          <pc:sldMk cId="4177656438" sldId="366"/>
        </pc:sldMkLst>
      </pc:sldChg>
      <pc:sldChg chg="add del">
        <pc:chgData name="Nguyen Xuan Thanh" userId="b02a8ab5ab450b38" providerId="LiveId" clId="{5731FD22-BB43-A545-99F0-9D80F9FFD576}" dt="2019-07-31T16:09:18.968" v="52" actId="2696"/>
        <pc:sldMkLst>
          <pc:docMk/>
          <pc:sldMk cId="854860711" sldId="367"/>
        </pc:sldMkLst>
      </pc:sldChg>
      <pc:sldChg chg="add del">
        <pc:chgData name="Nguyen Xuan Thanh" userId="b02a8ab5ab450b38" providerId="LiveId" clId="{5731FD22-BB43-A545-99F0-9D80F9FFD576}" dt="2019-07-31T16:07:27.614" v="43"/>
        <pc:sldMkLst>
          <pc:docMk/>
          <pc:sldMk cId="2682755095" sldId="367"/>
        </pc:sldMkLst>
      </pc:sldChg>
      <pc:sldChg chg="add">
        <pc:chgData name="Nguyen Xuan Thanh" userId="b02a8ab5ab450b38" providerId="LiveId" clId="{5731FD22-BB43-A545-99F0-9D80F9FFD576}" dt="2019-07-31T16:09:23.559" v="56"/>
        <pc:sldMkLst>
          <pc:docMk/>
          <pc:sldMk cId="3154011659" sldId="367"/>
        </pc:sldMkLst>
      </pc:sldChg>
      <pc:sldChg chg="add del">
        <pc:chgData name="Nguyen Xuan Thanh" userId="b02a8ab5ab450b38" providerId="LiveId" clId="{5731FD22-BB43-A545-99F0-9D80F9FFD576}" dt="2019-07-31T16:07:27.614" v="43"/>
        <pc:sldMkLst>
          <pc:docMk/>
          <pc:sldMk cId="2591418580" sldId="368"/>
        </pc:sldMkLst>
      </pc:sldChg>
      <pc:sldChg chg="add">
        <pc:chgData name="Nguyen Xuan Thanh" userId="b02a8ab5ab450b38" providerId="LiveId" clId="{5731FD22-BB43-A545-99F0-9D80F9FFD576}" dt="2019-07-31T16:09:23.559" v="56"/>
        <pc:sldMkLst>
          <pc:docMk/>
          <pc:sldMk cId="3124020195" sldId="368"/>
        </pc:sldMkLst>
      </pc:sldChg>
      <pc:sldChg chg="add del">
        <pc:chgData name="Nguyen Xuan Thanh" userId="b02a8ab5ab450b38" providerId="LiveId" clId="{5731FD22-BB43-A545-99F0-9D80F9FFD576}" dt="2019-07-31T16:09:18.961" v="50" actId="2696"/>
        <pc:sldMkLst>
          <pc:docMk/>
          <pc:sldMk cId="3214776371" sldId="368"/>
        </pc:sldMkLst>
      </pc:sldChg>
      <pc:sldChg chg="add del">
        <pc:chgData name="Nguyen Xuan Thanh" userId="b02a8ab5ab450b38" providerId="LiveId" clId="{5731FD22-BB43-A545-99F0-9D80F9FFD576}" dt="2019-07-31T16:07:27.614" v="43"/>
        <pc:sldMkLst>
          <pc:docMk/>
          <pc:sldMk cId="1409686731" sldId="369"/>
        </pc:sldMkLst>
      </pc:sldChg>
      <pc:sldChg chg="add">
        <pc:chgData name="Nguyen Xuan Thanh" userId="b02a8ab5ab450b38" providerId="LiveId" clId="{5731FD22-BB43-A545-99F0-9D80F9FFD576}" dt="2019-07-31T16:07:45.727" v="44"/>
        <pc:sldMkLst>
          <pc:docMk/>
          <pc:sldMk cId="4130486882" sldId="369"/>
        </pc:sldMkLst>
      </pc:sldChg>
      <pc:sldChg chg="add">
        <pc:chgData name="Nguyen Xuan Thanh" userId="b02a8ab5ab450b38" providerId="LiveId" clId="{5731FD22-BB43-A545-99F0-9D80F9FFD576}" dt="2019-07-31T16:07:45.727" v="44"/>
        <pc:sldMkLst>
          <pc:docMk/>
          <pc:sldMk cId="2015928321" sldId="370"/>
        </pc:sldMkLst>
      </pc:sldChg>
      <pc:sldChg chg="add del">
        <pc:chgData name="Nguyen Xuan Thanh" userId="b02a8ab5ab450b38" providerId="LiveId" clId="{5731FD22-BB43-A545-99F0-9D80F9FFD576}" dt="2019-07-31T16:07:27.614" v="43"/>
        <pc:sldMkLst>
          <pc:docMk/>
          <pc:sldMk cId="3664887163" sldId="37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4000" baseline="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a:pPr/>
              <a:t>12/20/20</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12/20/20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12/20/20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12/20/20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12/20/20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12/20/20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12/20/20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12/20/20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84336" y="277401"/>
            <a:ext cx="10339437" cy="875506"/>
          </a:xfrm>
        </p:spPr>
        <p:txBody>
          <a:bodyPr/>
          <a:lstStyle>
            <a:lvl1pPr>
              <a:defRPr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1584337" y="1377695"/>
            <a:ext cx="10339437" cy="4952453"/>
          </a:xfrm>
        </p:spPr>
        <p:txBody>
          <a:bodyPr/>
          <a:lstStyle>
            <a:lvl1pPr>
              <a:defRPr sz="2400" baseline="0">
                <a:latin typeface="Arial" panose="020B0604020202020204" pitchFamily="34" charset="0"/>
              </a:defRPr>
            </a:lvl1pPr>
            <a:lvl2pPr>
              <a:defRPr sz="2000" baseline="0">
                <a:latin typeface="Arial" panose="020B0604020202020204" pitchFamily="34" charset="0"/>
              </a:defRPr>
            </a:lvl2pPr>
            <a:lvl3pPr>
              <a:defRPr sz="1600" baseline="0">
                <a:latin typeface="Arial" panose="020B0604020202020204" pitchFamily="34" charset="0"/>
              </a:defRPr>
            </a:lvl3pPr>
            <a:lvl4pPr>
              <a:defRPr sz="1400">
                <a:latin typeface="Arial" panose="020B0604020202020204" pitchFamily="34" charset="0"/>
                <a:cs typeface="Arial" panose="020B0604020202020204" pitchFamily="34"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0361611" y="6393642"/>
            <a:ext cx="1562162" cy="370396"/>
          </a:xfrm>
        </p:spPr>
        <p:txBody>
          <a:bodyPr/>
          <a:lstStyle/>
          <a:p>
            <a:fld id="{B61BEF0D-F0BB-DE4B-95CE-6DB70DBA9567}" type="datetimeFigureOut">
              <a:rPr lang="en-US"/>
              <a:pPr/>
              <a:t>12/20/20</a:t>
            </a:fld>
            <a:endParaRPr lang="en-US"/>
          </a:p>
        </p:txBody>
      </p:sp>
      <p:sp>
        <p:nvSpPr>
          <p:cNvPr id="5" name="Footer Placeholder 4"/>
          <p:cNvSpPr>
            <a:spLocks noGrp="1"/>
          </p:cNvSpPr>
          <p:nvPr>
            <p:ph type="ftr" sz="quarter" idx="11"/>
          </p:nvPr>
        </p:nvSpPr>
        <p:spPr>
          <a:xfrm>
            <a:off x="1584336" y="6398913"/>
            <a:ext cx="8624874" cy="365125"/>
          </a:xfrm>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84338" y="2058750"/>
            <a:ext cx="10315054" cy="1468800"/>
          </a:xfrm>
        </p:spPr>
        <p:txBody>
          <a:bodyPr anchor="b"/>
          <a:lstStyle>
            <a:lvl1pPr algn="l">
              <a:defRPr sz="4000" b="0" cap="none" baseline="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1584338" y="3530129"/>
            <a:ext cx="10315054"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10361612" y="6130437"/>
            <a:ext cx="1537780" cy="370396"/>
          </a:xfrm>
        </p:spPr>
        <p:txBody>
          <a:bodyPr/>
          <a:lstStyle/>
          <a:p>
            <a:fld id="{B61BEF0D-F0BB-DE4B-95CE-6DB70DBA9567}" type="datetimeFigureOut">
              <a:rPr lang="en-US"/>
              <a:pPr/>
              <a:t>12/20/20</a:t>
            </a:fld>
            <a:endParaRPr lang="en-US"/>
          </a:p>
        </p:txBody>
      </p:sp>
      <p:sp>
        <p:nvSpPr>
          <p:cNvPr id="5" name="Footer Placeholder 4"/>
          <p:cNvSpPr>
            <a:spLocks noGrp="1"/>
          </p:cNvSpPr>
          <p:nvPr>
            <p:ph type="ftr" sz="quarter" idx="11"/>
          </p:nvPr>
        </p:nvSpPr>
        <p:spPr>
          <a:xfrm>
            <a:off x="1584338" y="6135808"/>
            <a:ext cx="8624873" cy="365125"/>
          </a:xfrm>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584338" y="624110"/>
            <a:ext cx="10315054" cy="1280890"/>
          </a:xfrm>
        </p:spPr>
        <p:txBody>
          <a:bodyPr/>
          <a:lstStyle>
            <a:lvl1pPr>
              <a:defRPr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1584338" y="2133600"/>
            <a:ext cx="5096878" cy="3777622"/>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912864" y="2126222"/>
            <a:ext cx="4986528" cy="3777622"/>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10361612" y="6130437"/>
            <a:ext cx="1537780" cy="370396"/>
          </a:xfrm>
        </p:spPr>
        <p:txBody>
          <a:bodyPr/>
          <a:lstStyle/>
          <a:p>
            <a:fld id="{B61BEF0D-F0BB-DE4B-95CE-6DB70DBA9567}" type="datetimeFigureOut">
              <a:rPr lang="en-US"/>
              <a:pPr/>
              <a:t>12/20/20</a:t>
            </a:fld>
            <a:endParaRPr lang="en-US"/>
          </a:p>
        </p:txBody>
      </p:sp>
      <p:sp>
        <p:nvSpPr>
          <p:cNvPr id="6" name="Footer Placeholder 5"/>
          <p:cNvSpPr>
            <a:spLocks noGrp="1"/>
          </p:cNvSpPr>
          <p:nvPr>
            <p:ph type="ftr" sz="quarter" idx="11"/>
          </p:nvPr>
        </p:nvSpPr>
        <p:spPr>
          <a:xfrm>
            <a:off x="1584338" y="6135808"/>
            <a:ext cx="8624873" cy="365125"/>
          </a:xfrm>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a:xfrm>
            <a:off x="1584338" y="624110"/>
            <a:ext cx="10254094" cy="1280890"/>
          </a:xfrm>
        </p:spPr>
        <p:txBody>
          <a:bodyPr/>
          <a:lstStyle/>
          <a:p>
            <a:r>
              <a:rPr lang="en-US" dirty="0"/>
              <a:t>Click to edit Master title style</a:t>
            </a:r>
          </a:p>
        </p:txBody>
      </p:sp>
      <p:sp>
        <p:nvSpPr>
          <p:cNvPr id="3" name="Text Placeholder 2"/>
          <p:cNvSpPr>
            <a:spLocks noGrp="1"/>
          </p:cNvSpPr>
          <p:nvPr>
            <p:ph type="body" idx="1"/>
          </p:nvPr>
        </p:nvSpPr>
        <p:spPr>
          <a:xfrm>
            <a:off x="1584339" y="1972703"/>
            <a:ext cx="507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584338" y="2548966"/>
            <a:ext cx="5072495"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12865" y="1969475"/>
            <a:ext cx="492556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912864" y="2545738"/>
            <a:ext cx="4925567"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0361612" y="6130437"/>
            <a:ext cx="1476819" cy="370396"/>
          </a:xfrm>
        </p:spPr>
        <p:txBody>
          <a:bodyPr/>
          <a:lstStyle/>
          <a:p>
            <a:fld id="{B61BEF0D-F0BB-DE4B-95CE-6DB70DBA9567}" type="datetimeFigureOut">
              <a:rPr lang="en-US"/>
              <a:pPr/>
              <a:t>12/20/20</a:t>
            </a:fld>
            <a:endParaRPr lang="en-US"/>
          </a:p>
        </p:txBody>
      </p:sp>
      <p:sp>
        <p:nvSpPr>
          <p:cNvPr id="8" name="Footer Placeholder 7"/>
          <p:cNvSpPr>
            <a:spLocks noGrp="1"/>
          </p:cNvSpPr>
          <p:nvPr>
            <p:ph type="ftr" sz="quarter" idx="11"/>
          </p:nvPr>
        </p:nvSpPr>
        <p:spPr>
          <a:xfrm>
            <a:off x="1584338" y="6135808"/>
            <a:ext cx="8624873" cy="365125"/>
          </a:xfrm>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84338" y="624110"/>
            <a:ext cx="10339438" cy="128089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a:pPr/>
              <a:t>12/20/20</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a:pPr/>
              <a:t>12/20/20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12/20/20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12/20/20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a:pPr/>
              <a:t>12/20/20</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mailto:nxthanh@moet.gov.vn"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9881" y="2347783"/>
            <a:ext cx="10882486" cy="1190897"/>
          </a:xfrm>
        </p:spPr>
        <p:txBody>
          <a:bodyPr>
            <a:noAutofit/>
          </a:bodyPr>
          <a:lstStyle/>
          <a:p>
            <a:pPr algn="ctr">
              <a:spcBef>
                <a:spcPts val="600"/>
              </a:spcBef>
              <a:spcAft>
                <a:spcPts val="600"/>
              </a:spcAft>
            </a:pPr>
            <a:r>
              <a:rPr lang="en-US" sz="3000" b="1" dirty="0">
                <a:solidFill>
                  <a:srgbClr val="0000FF"/>
                </a:solidFill>
              </a:rPr>
              <a:t>CHƯƠNG TRÌNH GIÁO DỤC PHỔ THÔNG MỚI</a:t>
            </a:r>
          </a:p>
        </p:txBody>
      </p:sp>
      <p:sp>
        <p:nvSpPr>
          <p:cNvPr id="3" name="Subtitle 2"/>
          <p:cNvSpPr>
            <a:spLocks noGrp="1"/>
          </p:cNvSpPr>
          <p:nvPr>
            <p:ph type="subTitle" idx="1"/>
          </p:nvPr>
        </p:nvSpPr>
        <p:spPr>
          <a:xfrm>
            <a:off x="1602562" y="4070021"/>
            <a:ext cx="9737124" cy="543543"/>
          </a:xfrm>
        </p:spPr>
        <p:txBody>
          <a:bodyPr>
            <a:normAutofit/>
          </a:bodyPr>
          <a:lstStyle/>
          <a:p>
            <a:pPr algn="ctr"/>
            <a:r>
              <a:rPr lang="en-US" dirty="0"/>
              <a:t>VỤ GIÁO DỤC TRUNG HỌC</a:t>
            </a:r>
          </a:p>
        </p:txBody>
      </p:sp>
      <p:sp>
        <p:nvSpPr>
          <p:cNvPr id="4" name="TextBox 3">
            <a:extLst>
              <a:ext uri="{FF2B5EF4-FFF2-40B4-BE49-F238E27FC236}">
                <a16:creationId xmlns:a16="http://schemas.microsoft.com/office/drawing/2014/main" id="{AE13F996-3CB7-824D-A726-C07C3B4E0C76}"/>
              </a:ext>
            </a:extLst>
          </p:cNvPr>
          <p:cNvSpPr txBox="1"/>
          <p:nvPr/>
        </p:nvSpPr>
        <p:spPr>
          <a:xfrm>
            <a:off x="9365673" y="7176655"/>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787670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6F5B8-09A0-D843-81E4-2581DF383978}"/>
              </a:ext>
            </a:extLst>
          </p:cNvPr>
          <p:cNvSpPr>
            <a:spLocks noGrp="1"/>
          </p:cNvSpPr>
          <p:nvPr>
            <p:ph type="title"/>
          </p:nvPr>
        </p:nvSpPr>
        <p:spPr/>
        <p:txBody>
          <a:bodyPr/>
          <a:lstStyle/>
          <a:p>
            <a:r>
              <a:rPr lang="en-US" dirty="0">
                <a:solidFill>
                  <a:srgbClr val="0000FF"/>
                </a:solidFill>
              </a:rPr>
              <a:t>TIÊU CHÍ ĐÁNH GIÁ BÀI HỌC</a:t>
            </a:r>
            <a:endParaRPr lang="en-US" dirty="0"/>
          </a:p>
        </p:txBody>
      </p:sp>
      <p:graphicFrame>
        <p:nvGraphicFramePr>
          <p:cNvPr id="4" name="Content Placeholder 3">
            <a:extLst>
              <a:ext uri="{FF2B5EF4-FFF2-40B4-BE49-F238E27FC236}">
                <a16:creationId xmlns:a16="http://schemas.microsoft.com/office/drawing/2014/main" id="{7CBDCB63-09B2-384A-926A-3B4A8C7BE0E7}"/>
              </a:ext>
            </a:extLst>
          </p:cNvPr>
          <p:cNvGraphicFramePr>
            <a:graphicFrameLocks noGrp="1"/>
          </p:cNvGraphicFramePr>
          <p:nvPr>
            <p:ph idx="1"/>
          </p:nvPr>
        </p:nvGraphicFramePr>
        <p:xfrm>
          <a:off x="1584337" y="1377950"/>
          <a:ext cx="9954520" cy="4951413"/>
        </p:xfrm>
        <a:graphic>
          <a:graphicData uri="http://schemas.openxmlformats.org/drawingml/2006/table">
            <a:tbl>
              <a:tblPr firstRow="1" firstCol="1" lastRow="1" lastCol="1" bandRow="1" bandCol="1">
                <a:tableStyleId>{5C22544A-7EE6-4342-B048-85BDC9FD1C3A}</a:tableStyleId>
              </a:tblPr>
              <a:tblGrid>
                <a:gridCol w="603692">
                  <a:extLst>
                    <a:ext uri="{9D8B030D-6E8A-4147-A177-3AD203B41FA5}">
                      <a16:colId xmlns:a16="http://schemas.microsoft.com/office/drawing/2014/main" val="4083849836"/>
                    </a:ext>
                  </a:extLst>
                </a:gridCol>
                <a:gridCol w="9350828">
                  <a:extLst>
                    <a:ext uri="{9D8B030D-6E8A-4147-A177-3AD203B41FA5}">
                      <a16:colId xmlns:a16="http://schemas.microsoft.com/office/drawing/2014/main" val="40187350"/>
                    </a:ext>
                  </a:extLst>
                </a:gridCol>
              </a:tblGrid>
              <a:tr h="1370445">
                <a:tc rowSpan="4">
                  <a:txBody>
                    <a:bodyPr/>
                    <a:lstStyle/>
                    <a:p>
                      <a:pPr marL="71755" marR="71755" algn="ctr">
                        <a:lnSpc>
                          <a:spcPts val="1600"/>
                        </a:lnSpc>
                        <a:spcBef>
                          <a:spcPts val="0"/>
                        </a:spcBef>
                        <a:spcAft>
                          <a:spcPts val="1000"/>
                        </a:spcAft>
                      </a:pPr>
                      <a:r>
                        <a:rPr lang="vi-VN" sz="2400" b="0">
                          <a:solidFill>
                            <a:srgbClr val="0000FF"/>
                          </a:solidFill>
                          <a:effectLst/>
                          <a:latin typeface="Arial" panose="020B0604020202020204" pitchFamily="34" charset="0"/>
                          <a:cs typeface="Arial" panose="020B0604020202020204" pitchFamily="34" charset="0"/>
                        </a:rPr>
                        <a:t>3. Hoạt động của học sinh</a:t>
                      </a:r>
                      <a:endParaRPr lang="en-US" sz="2400" b="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29648" marR="29648"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600"/>
                        </a:spcAft>
                      </a:pPr>
                      <a:r>
                        <a:rPr lang="vi-VN" sz="2400" b="0">
                          <a:solidFill>
                            <a:srgbClr val="0000FF"/>
                          </a:solidFill>
                          <a:effectLst/>
                          <a:latin typeface="Arial" panose="020B0604020202020204" pitchFamily="34" charset="0"/>
                          <a:cs typeface="Arial" panose="020B0604020202020204" pitchFamily="34" charset="0"/>
                        </a:rPr>
                        <a:t>Khả năng tiếp nhận và sẵn sàng thực hiện nhiệm vụ học tập của tất cả học sinh trong lớp.</a:t>
                      </a:r>
                      <a:endParaRPr lang="en-US" sz="2400" b="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29648" marR="296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734177"/>
                  </a:ext>
                </a:extLst>
              </a:tr>
              <a:tr h="1158298">
                <a:tc vMerge="1">
                  <a:txBody>
                    <a:bodyPr/>
                    <a:lstStyle/>
                    <a:p>
                      <a:endParaRPr lang="en-US"/>
                    </a:p>
                  </a:txBody>
                  <a:tcPr/>
                </a:tc>
                <a:tc>
                  <a:txBody>
                    <a:bodyPr/>
                    <a:lstStyle/>
                    <a:p>
                      <a:pPr marL="0" marR="0" algn="just">
                        <a:lnSpc>
                          <a:spcPct val="115000"/>
                        </a:lnSpc>
                        <a:spcBef>
                          <a:spcPts val="600"/>
                        </a:spcBef>
                        <a:spcAft>
                          <a:spcPts val="1000"/>
                        </a:spcAft>
                      </a:pPr>
                      <a:r>
                        <a:rPr lang="vi-VN" sz="2400" b="0" spc="-70">
                          <a:solidFill>
                            <a:srgbClr val="0000FF"/>
                          </a:solidFill>
                          <a:effectLst/>
                          <a:latin typeface="Arial" panose="020B0604020202020204" pitchFamily="34" charset="0"/>
                          <a:cs typeface="Arial" panose="020B0604020202020204" pitchFamily="34" charset="0"/>
                        </a:rPr>
                        <a:t>Mức độ tích cực, chủ động, sáng tạo, hợp tác của học sinh trong việc thực hiện các nhiệm vụ học tập.</a:t>
                      </a:r>
                      <a:endParaRPr lang="en-US" sz="2400" b="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29648" marR="296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6421954"/>
                  </a:ext>
                </a:extLst>
              </a:tr>
              <a:tr h="1264372">
                <a:tc vMerge="1">
                  <a:txBody>
                    <a:bodyPr/>
                    <a:lstStyle/>
                    <a:p>
                      <a:endParaRPr lang="en-US"/>
                    </a:p>
                  </a:txBody>
                  <a:tcPr/>
                </a:tc>
                <a:tc>
                  <a:txBody>
                    <a:bodyPr/>
                    <a:lstStyle/>
                    <a:p>
                      <a:pPr marL="0" marR="0" algn="just">
                        <a:lnSpc>
                          <a:spcPct val="115000"/>
                        </a:lnSpc>
                        <a:spcBef>
                          <a:spcPts val="600"/>
                        </a:spcBef>
                        <a:spcAft>
                          <a:spcPts val="1000"/>
                        </a:spcAft>
                      </a:pPr>
                      <a:r>
                        <a:rPr lang="vi-VN" sz="2400" b="0" spc="-70">
                          <a:solidFill>
                            <a:srgbClr val="0000FF"/>
                          </a:solidFill>
                          <a:effectLst/>
                          <a:latin typeface="Arial" panose="020B0604020202020204" pitchFamily="34" charset="0"/>
                          <a:cs typeface="Arial" panose="020B0604020202020204" pitchFamily="34" charset="0"/>
                        </a:rPr>
                        <a:t>Mức độ tham gia tích cực của học sinh trong trình bày, trao đổi, thảo luận về kết quả thực hiện nhiệm vụ học tập.</a:t>
                      </a:r>
                      <a:endParaRPr lang="en-US" sz="2400" b="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29648" marR="296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04056"/>
                  </a:ext>
                </a:extLst>
              </a:tr>
              <a:tr h="1158298">
                <a:tc vMerge="1">
                  <a:txBody>
                    <a:bodyPr/>
                    <a:lstStyle/>
                    <a:p>
                      <a:endParaRPr lang="en-US"/>
                    </a:p>
                  </a:txBody>
                  <a:tcPr/>
                </a:tc>
                <a:tc>
                  <a:txBody>
                    <a:bodyPr/>
                    <a:lstStyle/>
                    <a:p>
                      <a:pPr marL="0" marR="0" algn="just">
                        <a:lnSpc>
                          <a:spcPct val="115000"/>
                        </a:lnSpc>
                        <a:spcBef>
                          <a:spcPts val="0"/>
                        </a:spcBef>
                        <a:spcAft>
                          <a:spcPts val="600"/>
                        </a:spcAft>
                      </a:pPr>
                      <a:r>
                        <a:rPr lang="vi-VN" sz="2400" b="0" spc="-70" dirty="0">
                          <a:solidFill>
                            <a:srgbClr val="0000FF"/>
                          </a:solidFill>
                          <a:effectLst/>
                          <a:latin typeface="Arial" panose="020B0604020202020204" pitchFamily="34" charset="0"/>
                          <a:cs typeface="Arial" panose="020B0604020202020204" pitchFamily="34" charset="0"/>
                        </a:rPr>
                        <a:t>Mức độ đúng đắn, chính xác, phù hợp của các kết quả thực hiện nhiệm vụ học tập của học sinh.</a:t>
                      </a:r>
                      <a:endParaRPr lang="en-US" sz="2400" b="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29648" marR="296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5721283"/>
                  </a:ext>
                </a:extLst>
              </a:tr>
            </a:tbl>
          </a:graphicData>
        </a:graphic>
      </p:graphicFrame>
    </p:spTree>
    <p:extLst>
      <p:ext uri="{BB962C8B-B14F-4D97-AF65-F5344CB8AC3E}">
        <p14:creationId xmlns:p14="http://schemas.microsoft.com/office/powerpoint/2010/main" val="2162297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17DC4-0E3D-3543-BEE7-7B9EAC721D68}"/>
              </a:ext>
            </a:extLst>
          </p:cNvPr>
          <p:cNvSpPr>
            <a:spLocks noGrp="1"/>
          </p:cNvSpPr>
          <p:nvPr>
            <p:ph type="title"/>
          </p:nvPr>
        </p:nvSpPr>
        <p:spPr/>
        <p:txBody>
          <a:bodyPr/>
          <a:lstStyle/>
          <a:p>
            <a:r>
              <a:rPr lang="en-US" dirty="0" err="1">
                <a:solidFill>
                  <a:srgbClr val="FF0000"/>
                </a:solidFill>
              </a:rPr>
              <a:t>Mục</a:t>
            </a:r>
            <a:r>
              <a:rPr lang="en-US" dirty="0">
                <a:solidFill>
                  <a:srgbClr val="FF0000"/>
                </a:solidFill>
              </a:rPr>
              <a:t> </a:t>
            </a:r>
            <a:r>
              <a:rPr lang="en-US" dirty="0" err="1">
                <a:solidFill>
                  <a:srgbClr val="FF0000"/>
                </a:solidFill>
              </a:rPr>
              <a:t>tiêu</a:t>
            </a:r>
            <a:r>
              <a:rPr lang="en-US" dirty="0">
                <a:solidFill>
                  <a:srgbClr val="FF0000"/>
                </a:solidFill>
              </a:rPr>
              <a:t> </a:t>
            </a:r>
            <a:r>
              <a:rPr lang="en-US" dirty="0" err="1">
                <a:solidFill>
                  <a:srgbClr val="FF0000"/>
                </a:solidFill>
              </a:rPr>
              <a:t>của</a:t>
            </a:r>
            <a:r>
              <a:rPr lang="en-US" dirty="0">
                <a:solidFill>
                  <a:srgbClr val="FF0000"/>
                </a:solidFill>
              </a:rPr>
              <a:t> CT GDPT </a:t>
            </a:r>
            <a:r>
              <a:rPr lang="en-US" dirty="0" err="1">
                <a:solidFill>
                  <a:srgbClr val="FF0000"/>
                </a:solidFill>
              </a:rPr>
              <a:t>mới</a:t>
            </a:r>
            <a:endParaRPr lang="en-US" dirty="0">
              <a:solidFill>
                <a:srgbClr val="FF0000"/>
              </a:solidFill>
            </a:endParaRPr>
          </a:p>
        </p:txBody>
      </p:sp>
      <p:pic>
        <p:nvPicPr>
          <p:cNvPr id="5" name="Content Placeholder 4">
            <a:extLst>
              <a:ext uri="{FF2B5EF4-FFF2-40B4-BE49-F238E27FC236}">
                <a16:creationId xmlns:a16="http://schemas.microsoft.com/office/drawing/2014/main" id="{E0B4DFDB-3FC4-5B45-BB77-2F76C4F3AF3A}"/>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584325" y="1048512"/>
            <a:ext cx="10339388" cy="5315712"/>
          </a:xfrm>
        </p:spPr>
      </p:pic>
    </p:spTree>
    <p:extLst>
      <p:ext uri="{BB962C8B-B14F-4D97-AF65-F5344CB8AC3E}">
        <p14:creationId xmlns:p14="http://schemas.microsoft.com/office/powerpoint/2010/main" val="1441275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0554" y="245659"/>
            <a:ext cx="10058400" cy="6380467"/>
          </a:xfrm>
          <a:prstGeom prst="rect">
            <a:avLst/>
          </a:prstGeom>
        </p:spPr>
      </p:pic>
    </p:spTree>
    <p:extLst>
      <p:ext uri="{BB962C8B-B14F-4D97-AF65-F5344CB8AC3E}">
        <p14:creationId xmlns:p14="http://schemas.microsoft.com/office/powerpoint/2010/main" val="244872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50899" y="311141"/>
            <a:ext cx="8349954" cy="6354217"/>
          </a:xfrm>
        </p:spPr>
      </p:pic>
    </p:spTree>
    <p:extLst>
      <p:ext uri="{BB962C8B-B14F-4D97-AF65-F5344CB8AC3E}">
        <p14:creationId xmlns:p14="http://schemas.microsoft.com/office/powerpoint/2010/main" val="3583246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D6B6E-8CCD-EA4D-A0C5-B13A43307302}"/>
              </a:ext>
            </a:extLst>
          </p:cNvPr>
          <p:cNvSpPr>
            <a:spLocks noGrp="1"/>
          </p:cNvSpPr>
          <p:nvPr>
            <p:ph type="title"/>
          </p:nvPr>
        </p:nvSpPr>
        <p:spPr/>
        <p:txBody>
          <a:bodyPr/>
          <a:lstStyle/>
          <a:p>
            <a:r>
              <a:rPr lang="en-US" dirty="0" err="1">
                <a:solidFill>
                  <a:srgbClr val="FF0000"/>
                </a:solidFill>
              </a:rPr>
              <a:t>Khung</a:t>
            </a:r>
            <a:r>
              <a:rPr lang="en-US" dirty="0">
                <a:solidFill>
                  <a:srgbClr val="FF0000"/>
                </a:solidFill>
              </a:rPr>
              <a:t> </a:t>
            </a:r>
            <a:r>
              <a:rPr lang="en-US" dirty="0" err="1">
                <a:solidFill>
                  <a:srgbClr val="FF0000"/>
                </a:solidFill>
              </a:rPr>
              <a:t>chương</a:t>
            </a:r>
            <a:r>
              <a:rPr lang="en-US" dirty="0">
                <a:solidFill>
                  <a:srgbClr val="FF0000"/>
                </a:solidFill>
              </a:rPr>
              <a:t> </a:t>
            </a:r>
            <a:r>
              <a:rPr lang="en-US" dirty="0" err="1">
                <a:solidFill>
                  <a:srgbClr val="FF0000"/>
                </a:solidFill>
              </a:rPr>
              <a:t>trình</a:t>
            </a:r>
            <a:r>
              <a:rPr lang="en-US" dirty="0">
                <a:solidFill>
                  <a:srgbClr val="FF0000"/>
                </a:solidFill>
              </a:rPr>
              <a:t> </a:t>
            </a:r>
            <a:r>
              <a:rPr lang="en-US" dirty="0" err="1">
                <a:solidFill>
                  <a:srgbClr val="FF0000"/>
                </a:solidFill>
              </a:rPr>
              <a:t>tiểu</a:t>
            </a:r>
            <a:r>
              <a:rPr lang="en-US" dirty="0">
                <a:solidFill>
                  <a:srgbClr val="FF0000"/>
                </a:solidFill>
              </a:rPr>
              <a:t> </a:t>
            </a:r>
            <a:r>
              <a:rPr lang="en-US" dirty="0" err="1">
                <a:solidFill>
                  <a:srgbClr val="FF0000"/>
                </a:solidFill>
              </a:rPr>
              <a:t>học</a:t>
            </a:r>
            <a:endParaRPr lang="en-US" dirty="0">
              <a:solidFill>
                <a:srgbClr val="FF0000"/>
              </a:solidFill>
            </a:endParaRPr>
          </a:p>
        </p:txBody>
      </p:sp>
      <p:pic>
        <p:nvPicPr>
          <p:cNvPr id="5" name="Content Placeholder 4">
            <a:extLst>
              <a:ext uri="{FF2B5EF4-FFF2-40B4-BE49-F238E27FC236}">
                <a16:creationId xmlns:a16="http://schemas.microsoft.com/office/drawing/2014/main" id="{FEB54038-EC85-F444-A718-561ECF49336A}"/>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755648" y="961668"/>
            <a:ext cx="9534143" cy="5404272"/>
          </a:xfrm>
        </p:spPr>
      </p:pic>
    </p:spTree>
    <p:extLst>
      <p:ext uri="{BB962C8B-B14F-4D97-AF65-F5344CB8AC3E}">
        <p14:creationId xmlns:p14="http://schemas.microsoft.com/office/powerpoint/2010/main" val="250354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A386-BCC3-0B43-9E18-34A6CD4566DB}"/>
              </a:ext>
            </a:extLst>
          </p:cNvPr>
          <p:cNvSpPr>
            <a:spLocks noGrp="1"/>
          </p:cNvSpPr>
          <p:nvPr>
            <p:ph type="title"/>
          </p:nvPr>
        </p:nvSpPr>
        <p:spPr/>
        <p:txBody>
          <a:bodyPr/>
          <a:lstStyle/>
          <a:p>
            <a:r>
              <a:rPr lang="en-US" dirty="0" err="1">
                <a:solidFill>
                  <a:srgbClr val="FF0000"/>
                </a:solidFill>
              </a:rPr>
              <a:t>Khung</a:t>
            </a:r>
            <a:r>
              <a:rPr lang="en-US" dirty="0">
                <a:solidFill>
                  <a:srgbClr val="FF0000"/>
                </a:solidFill>
              </a:rPr>
              <a:t> </a:t>
            </a:r>
            <a:r>
              <a:rPr lang="en-US" dirty="0" err="1">
                <a:solidFill>
                  <a:srgbClr val="FF0000"/>
                </a:solidFill>
              </a:rPr>
              <a:t>chương</a:t>
            </a:r>
            <a:r>
              <a:rPr lang="en-US" dirty="0">
                <a:solidFill>
                  <a:srgbClr val="FF0000"/>
                </a:solidFill>
              </a:rPr>
              <a:t> </a:t>
            </a:r>
            <a:r>
              <a:rPr lang="en-US" dirty="0" err="1">
                <a:solidFill>
                  <a:srgbClr val="FF0000"/>
                </a:solidFill>
              </a:rPr>
              <a:t>trình</a:t>
            </a:r>
            <a:r>
              <a:rPr lang="en-US" dirty="0">
                <a:solidFill>
                  <a:srgbClr val="FF0000"/>
                </a:solidFill>
              </a:rPr>
              <a:t> THCS</a:t>
            </a:r>
          </a:p>
        </p:txBody>
      </p:sp>
      <p:pic>
        <p:nvPicPr>
          <p:cNvPr id="5" name="Content Placeholder 4">
            <a:extLst>
              <a:ext uri="{FF2B5EF4-FFF2-40B4-BE49-F238E27FC236}">
                <a16:creationId xmlns:a16="http://schemas.microsoft.com/office/drawing/2014/main" id="{72B0EE3B-DC07-D545-8C08-9B58C8021C99}"/>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584336" y="923448"/>
            <a:ext cx="9839568" cy="5430300"/>
          </a:xfrm>
        </p:spPr>
      </p:pic>
    </p:spTree>
    <p:extLst>
      <p:ext uri="{BB962C8B-B14F-4D97-AF65-F5344CB8AC3E}">
        <p14:creationId xmlns:p14="http://schemas.microsoft.com/office/powerpoint/2010/main" val="563016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BBE58-BA94-AD43-8874-5A17BEF2FE3B}"/>
              </a:ext>
            </a:extLst>
          </p:cNvPr>
          <p:cNvSpPr>
            <a:spLocks noGrp="1"/>
          </p:cNvSpPr>
          <p:nvPr>
            <p:ph type="title"/>
          </p:nvPr>
        </p:nvSpPr>
        <p:spPr/>
        <p:txBody>
          <a:bodyPr/>
          <a:lstStyle/>
          <a:p>
            <a:r>
              <a:rPr lang="en-US" dirty="0" err="1">
                <a:solidFill>
                  <a:srgbClr val="FF0000"/>
                </a:solidFill>
              </a:rPr>
              <a:t>Khung</a:t>
            </a:r>
            <a:r>
              <a:rPr lang="en-US" dirty="0">
                <a:solidFill>
                  <a:srgbClr val="FF0000"/>
                </a:solidFill>
              </a:rPr>
              <a:t> </a:t>
            </a:r>
            <a:r>
              <a:rPr lang="en-US" dirty="0" err="1">
                <a:solidFill>
                  <a:srgbClr val="FF0000"/>
                </a:solidFill>
              </a:rPr>
              <a:t>chương</a:t>
            </a:r>
            <a:r>
              <a:rPr lang="en-US" dirty="0">
                <a:solidFill>
                  <a:srgbClr val="FF0000"/>
                </a:solidFill>
              </a:rPr>
              <a:t> </a:t>
            </a:r>
            <a:r>
              <a:rPr lang="en-US" dirty="0" err="1">
                <a:solidFill>
                  <a:srgbClr val="FF0000"/>
                </a:solidFill>
              </a:rPr>
              <a:t>trình</a:t>
            </a:r>
            <a:r>
              <a:rPr lang="en-US" dirty="0">
                <a:solidFill>
                  <a:srgbClr val="FF0000"/>
                </a:solidFill>
              </a:rPr>
              <a:t> THPT</a:t>
            </a:r>
          </a:p>
        </p:txBody>
      </p:sp>
      <p:pic>
        <p:nvPicPr>
          <p:cNvPr id="5" name="Content Placeholder 4">
            <a:extLst>
              <a:ext uri="{FF2B5EF4-FFF2-40B4-BE49-F238E27FC236}">
                <a16:creationId xmlns:a16="http://schemas.microsoft.com/office/drawing/2014/main" id="{136511C1-AD90-984D-8B07-3C8138862386}"/>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584336" y="968506"/>
            <a:ext cx="9949097" cy="5446202"/>
          </a:xfrm>
        </p:spPr>
      </p:pic>
    </p:spTree>
    <p:extLst>
      <p:ext uri="{BB962C8B-B14F-4D97-AF65-F5344CB8AC3E}">
        <p14:creationId xmlns:p14="http://schemas.microsoft.com/office/powerpoint/2010/main" val="1199415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320DE-EE54-AB40-8B73-535DB7E15731}"/>
              </a:ext>
            </a:extLst>
          </p:cNvPr>
          <p:cNvSpPr>
            <a:spLocks noGrp="1"/>
          </p:cNvSpPr>
          <p:nvPr>
            <p:ph type="title"/>
          </p:nvPr>
        </p:nvSpPr>
        <p:spPr>
          <a:xfrm>
            <a:off x="1594385" y="184051"/>
            <a:ext cx="9800448" cy="502887"/>
          </a:xfrm>
        </p:spPr>
        <p:txBody>
          <a:bodyPr>
            <a:normAutofit fontScale="90000"/>
          </a:bodyPr>
          <a:lstStyle/>
          <a:p>
            <a:r>
              <a:rPr lang="en-US" dirty="0" err="1">
                <a:solidFill>
                  <a:srgbClr val="FF0000"/>
                </a:solidFill>
              </a:rPr>
              <a:t>Khung</a:t>
            </a:r>
            <a:r>
              <a:rPr lang="en-US" dirty="0">
                <a:solidFill>
                  <a:srgbClr val="FF0000"/>
                </a:solidFill>
              </a:rPr>
              <a:t> </a:t>
            </a:r>
            <a:r>
              <a:rPr lang="en-US" dirty="0" err="1">
                <a:solidFill>
                  <a:srgbClr val="FF0000"/>
                </a:solidFill>
              </a:rPr>
              <a:t>chương</a:t>
            </a:r>
            <a:r>
              <a:rPr lang="en-US" dirty="0">
                <a:solidFill>
                  <a:srgbClr val="FF0000"/>
                </a:solidFill>
              </a:rPr>
              <a:t> </a:t>
            </a:r>
            <a:r>
              <a:rPr lang="en-US" dirty="0" err="1">
                <a:solidFill>
                  <a:srgbClr val="FF0000"/>
                </a:solidFill>
              </a:rPr>
              <a:t>trình</a:t>
            </a:r>
            <a:r>
              <a:rPr lang="en-US" dirty="0">
                <a:solidFill>
                  <a:srgbClr val="FF0000"/>
                </a:solidFill>
              </a:rPr>
              <a:t> THPT </a:t>
            </a:r>
            <a:r>
              <a:rPr lang="en-US" dirty="0" err="1">
                <a:solidFill>
                  <a:srgbClr val="FF0000"/>
                </a:solidFill>
              </a:rPr>
              <a:t>mới</a:t>
            </a:r>
            <a:endParaRPr lang="en-US" dirty="0">
              <a:solidFill>
                <a:srgbClr val="FF0000"/>
              </a:solidFill>
            </a:endParaRPr>
          </a:p>
        </p:txBody>
      </p:sp>
      <p:graphicFrame>
        <p:nvGraphicFramePr>
          <p:cNvPr id="4" name="Content Placeholder 3">
            <a:extLst>
              <a:ext uri="{FF2B5EF4-FFF2-40B4-BE49-F238E27FC236}">
                <a16:creationId xmlns:a16="http://schemas.microsoft.com/office/drawing/2014/main" id="{3DE48BC9-0B6B-C44E-ACB7-9310E05B6C86}"/>
              </a:ext>
            </a:extLst>
          </p:cNvPr>
          <p:cNvGraphicFramePr>
            <a:graphicFrameLocks noGrp="1"/>
          </p:cNvGraphicFramePr>
          <p:nvPr>
            <p:ph idx="1"/>
            <p:extLst>
              <p:ext uri="{D42A27DB-BD31-4B8C-83A1-F6EECF244321}">
                <p14:modId xmlns:p14="http://schemas.microsoft.com/office/powerpoint/2010/main" val="1099478770"/>
              </p:ext>
            </p:extLst>
          </p:nvPr>
        </p:nvGraphicFramePr>
        <p:xfrm>
          <a:off x="1675017" y="686938"/>
          <a:ext cx="9639184" cy="5771742"/>
        </p:xfrm>
        <a:graphic>
          <a:graphicData uri="http://schemas.openxmlformats.org/drawingml/2006/table">
            <a:tbl>
              <a:tblPr>
                <a:tableStyleId>{5C22544A-7EE6-4342-B048-85BDC9FD1C3A}</a:tableStyleId>
              </a:tblPr>
              <a:tblGrid>
                <a:gridCol w="3447767">
                  <a:extLst>
                    <a:ext uri="{9D8B030D-6E8A-4147-A177-3AD203B41FA5}">
                      <a16:colId xmlns:a16="http://schemas.microsoft.com/office/drawing/2014/main" val="188182432"/>
                    </a:ext>
                  </a:extLst>
                </a:gridCol>
                <a:gridCol w="1044044">
                  <a:extLst>
                    <a:ext uri="{9D8B030D-6E8A-4147-A177-3AD203B41FA5}">
                      <a16:colId xmlns:a16="http://schemas.microsoft.com/office/drawing/2014/main" val="929122820"/>
                    </a:ext>
                  </a:extLst>
                </a:gridCol>
                <a:gridCol w="965131">
                  <a:extLst>
                    <a:ext uri="{9D8B030D-6E8A-4147-A177-3AD203B41FA5}">
                      <a16:colId xmlns:a16="http://schemas.microsoft.com/office/drawing/2014/main" val="3700649337"/>
                    </a:ext>
                  </a:extLst>
                </a:gridCol>
                <a:gridCol w="1044044">
                  <a:extLst>
                    <a:ext uri="{9D8B030D-6E8A-4147-A177-3AD203B41FA5}">
                      <a16:colId xmlns:a16="http://schemas.microsoft.com/office/drawing/2014/main" val="3257901107"/>
                    </a:ext>
                  </a:extLst>
                </a:gridCol>
                <a:gridCol w="874083">
                  <a:extLst>
                    <a:ext uri="{9D8B030D-6E8A-4147-A177-3AD203B41FA5}">
                      <a16:colId xmlns:a16="http://schemas.microsoft.com/office/drawing/2014/main" val="1154706869"/>
                    </a:ext>
                  </a:extLst>
                </a:gridCol>
                <a:gridCol w="1116883">
                  <a:extLst>
                    <a:ext uri="{9D8B030D-6E8A-4147-A177-3AD203B41FA5}">
                      <a16:colId xmlns:a16="http://schemas.microsoft.com/office/drawing/2014/main" val="2857636902"/>
                    </a:ext>
                  </a:extLst>
                </a:gridCol>
                <a:gridCol w="1147232">
                  <a:extLst>
                    <a:ext uri="{9D8B030D-6E8A-4147-A177-3AD203B41FA5}">
                      <a16:colId xmlns:a16="http://schemas.microsoft.com/office/drawing/2014/main" val="991809783"/>
                    </a:ext>
                  </a:extLst>
                </a:gridCol>
              </a:tblGrid>
              <a:tr h="222725">
                <a:tc rowSpan="2">
                  <a:txBody>
                    <a:bodyPr/>
                    <a:lstStyle/>
                    <a:p>
                      <a:pPr algn="ctr" fontAlgn="ctr"/>
                      <a:r>
                        <a:rPr lang="en-US" sz="1400" b="1" u="none" strike="noStrike" dirty="0" err="1">
                          <a:solidFill>
                            <a:srgbClr val="0000FF"/>
                          </a:solidFill>
                          <a:effectLst/>
                          <a:latin typeface="Times New Roman" panose="02020603050405020304" pitchFamily="18" charset="0"/>
                          <a:cs typeface="Times New Roman" panose="02020603050405020304" pitchFamily="18" charset="0"/>
                        </a:rPr>
                        <a:t>Môn</a:t>
                      </a:r>
                      <a:r>
                        <a:rPr lang="en-US" sz="1400" b="1" u="none" strike="noStrike" dirty="0">
                          <a:solidFill>
                            <a:srgbClr val="0000FF"/>
                          </a:solidFill>
                          <a:effectLst/>
                          <a:latin typeface="Times New Roman" panose="02020603050405020304" pitchFamily="18" charset="0"/>
                          <a:cs typeface="Times New Roman" panose="02020603050405020304" pitchFamily="18" charset="0"/>
                        </a:rPr>
                        <a:t> </a:t>
                      </a:r>
                      <a:r>
                        <a:rPr lang="en-US" sz="1400" b="1" u="none" strike="noStrike" dirty="0" err="1">
                          <a:solidFill>
                            <a:srgbClr val="0000FF"/>
                          </a:solidFill>
                          <a:effectLst/>
                          <a:latin typeface="Times New Roman" panose="02020603050405020304" pitchFamily="18" charset="0"/>
                          <a:cs typeface="Times New Roman" panose="02020603050405020304" pitchFamily="18" charset="0"/>
                        </a:rPr>
                        <a:t>học</a:t>
                      </a:r>
                      <a:r>
                        <a:rPr lang="en-US" sz="1400" b="1" u="none" strike="noStrike" dirty="0">
                          <a:solidFill>
                            <a:srgbClr val="0000FF"/>
                          </a:solidFill>
                          <a:effectLst/>
                          <a:latin typeface="Times New Roman" panose="02020603050405020304" pitchFamily="18" charset="0"/>
                          <a:cs typeface="Times New Roman" panose="02020603050405020304" pitchFamily="18" charset="0"/>
                        </a:rPr>
                        <a:t>/HĐGD</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473" marR="9473" marT="9473" marB="0" anchor="ctr"/>
                </a:tc>
                <a:tc gridSpan="2">
                  <a:txBody>
                    <a:bodyPr/>
                    <a:lstStyle/>
                    <a:p>
                      <a:pPr algn="ctr" fontAlgn="ctr"/>
                      <a:r>
                        <a:rPr lang="en-US" sz="1400" b="1" u="none" strike="noStrike" dirty="0" err="1">
                          <a:solidFill>
                            <a:srgbClr val="0000FF"/>
                          </a:solidFill>
                          <a:effectLst/>
                          <a:latin typeface="Times New Roman" panose="02020603050405020304" pitchFamily="18" charset="0"/>
                          <a:cs typeface="Times New Roman" panose="02020603050405020304" pitchFamily="18" charset="0"/>
                        </a:rPr>
                        <a:t>Lớp</a:t>
                      </a:r>
                      <a:r>
                        <a:rPr lang="en-US" sz="1400" b="1" u="none" strike="noStrike" dirty="0">
                          <a:solidFill>
                            <a:srgbClr val="0000FF"/>
                          </a:solidFill>
                          <a:effectLst/>
                          <a:latin typeface="Times New Roman" panose="02020603050405020304" pitchFamily="18" charset="0"/>
                          <a:cs typeface="Times New Roman" panose="02020603050405020304" pitchFamily="18" charset="0"/>
                        </a:rPr>
                        <a:t> 10</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473" marR="9473" marT="9473" marB="0" anchor="ctr"/>
                </a:tc>
                <a:tc hMerge="1">
                  <a:txBody>
                    <a:bodyPr/>
                    <a:lstStyle/>
                    <a:p>
                      <a:endParaRPr lang="en-US"/>
                    </a:p>
                  </a:txBody>
                  <a:tcPr/>
                </a:tc>
                <a:tc gridSpan="2">
                  <a:txBody>
                    <a:bodyPr/>
                    <a:lstStyle/>
                    <a:p>
                      <a:pPr algn="ctr" fontAlgn="ctr"/>
                      <a:r>
                        <a:rPr lang="en-US" sz="1400" b="1" u="none" strike="noStrike">
                          <a:solidFill>
                            <a:srgbClr val="0000FF"/>
                          </a:solidFill>
                          <a:effectLst/>
                          <a:latin typeface="Times New Roman" panose="02020603050405020304" pitchFamily="18" charset="0"/>
                          <a:cs typeface="Times New Roman" panose="02020603050405020304" pitchFamily="18" charset="0"/>
                        </a:rPr>
                        <a:t>Lớp 11</a:t>
                      </a:r>
                      <a:endParaRPr lang="en-US" sz="1400" b="1" i="0" u="none" strike="noStrike">
                        <a:solidFill>
                          <a:srgbClr val="0000FF"/>
                        </a:solidFill>
                        <a:effectLst/>
                        <a:latin typeface="Times New Roman" panose="02020603050405020304" pitchFamily="18" charset="0"/>
                        <a:cs typeface="Times New Roman" panose="02020603050405020304" pitchFamily="18" charset="0"/>
                      </a:endParaRPr>
                    </a:p>
                  </a:txBody>
                  <a:tcPr marL="9473" marR="9473" marT="9473" marB="0" anchor="ctr"/>
                </a:tc>
                <a:tc hMerge="1">
                  <a:txBody>
                    <a:bodyPr/>
                    <a:lstStyle/>
                    <a:p>
                      <a:endParaRPr lang="en-US"/>
                    </a:p>
                  </a:txBody>
                  <a:tcPr/>
                </a:tc>
                <a:tc gridSpan="2">
                  <a:txBody>
                    <a:bodyPr/>
                    <a:lstStyle/>
                    <a:p>
                      <a:pPr algn="ctr" fontAlgn="ctr"/>
                      <a:r>
                        <a:rPr lang="en-US" sz="1400" b="1" u="none" strike="noStrike">
                          <a:solidFill>
                            <a:srgbClr val="0000FF"/>
                          </a:solidFill>
                          <a:effectLst/>
                          <a:latin typeface="Times New Roman" panose="02020603050405020304" pitchFamily="18" charset="0"/>
                          <a:cs typeface="Times New Roman" panose="02020603050405020304" pitchFamily="18" charset="0"/>
                        </a:rPr>
                        <a:t>Lớp 12</a:t>
                      </a:r>
                      <a:endParaRPr lang="en-US" sz="1400" b="1" i="0" u="none" strike="noStrike">
                        <a:solidFill>
                          <a:srgbClr val="0000FF"/>
                        </a:solidFill>
                        <a:effectLst/>
                        <a:latin typeface="Times New Roman" panose="02020603050405020304" pitchFamily="18" charset="0"/>
                        <a:cs typeface="Times New Roman" panose="02020603050405020304" pitchFamily="18" charset="0"/>
                      </a:endParaRPr>
                    </a:p>
                  </a:txBody>
                  <a:tcPr marL="9473" marR="9473" marT="9473" marB="0" anchor="ctr"/>
                </a:tc>
                <a:tc hMerge="1">
                  <a:txBody>
                    <a:bodyPr/>
                    <a:lstStyle/>
                    <a:p>
                      <a:endParaRPr lang="en-US"/>
                    </a:p>
                  </a:txBody>
                  <a:tcPr/>
                </a:tc>
                <a:extLst>
                  <a:ext uri="{0D108BD9-81ED-4DB2-BD59-A6C34878D82A}">
                    <a16:rowId xmlns:a16="http://schemas.microsoft.com/office/drawing/2014/main" val="3278381946"/>
                  </a:ext>
                </a:extLst>
              </a:tr>
              <a:tr h="289574">
                <a:tc vMerge="1">
                  <a:txBody>
                    <a:bodyPr/>
                    <a:lstStyle/>
                    <a:p>
                      <a:endParaRPr lang="en-US"/>
                    </a:p>
                  </a:txBody>
                  <a:tcPr/>
                </a:tc>
                <a:tc>
                  <a:txBody>
                    <a:bodyPr/>
                    <a:lstStyle/>
                    <a:p>
                      <a:pPr algn="ctr" fontAlgn="ctr"/>
                      <a:r>
                        <a:rPr lang="en-US" sz="1400" b="1" u="none" strike="noStrike" dirty="0" err="1">
                          <a:solidFill>
                            <a:srgbClr val="0000FF"/>
                          </a:solidFill>
                          <a:effectLst/>
                          <a:latin typeface="Times New Roman" panose="02020603050405020304" pitchFamily="18" charset="0"/>
                          <a:cs typeface="Times New Roman" panose="02020603050405020304" pitchFamily="18" charset="0"/>
                        </a:rPr>
                        <a:t>Mới</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473" marR="9473" marT="9473" marB="0" anchor="ctr"/>
                </a:tc>
                <a:tc>
                  <a:txBody>
                    <a:bodyPr/>
                    <a:lstStyle/>
                    <a:p>
                      <a:pPr algn="ctr" fontAlgn="ctr"/>
                      <a:r>
                        <a:rPr lang="en-US" sz="1400" b="1" u="none" strike="noStrike" dirty="0" err="1">
                          <a:solidFill>
                            <a:srgbClr val="0000FF"/>
                          </a:solidFill>
                          <a:effectLst/>
                          <a:latin typeface="Times New Roman" panose="02020603050405020304" pitchFamily="18" charset="0"/>
                          <a:cs typeface="Times New Roman" panose="02020603050405020304" pitchFamily="18" charset="0"/>
                        </a:rPr>
                        <a:t>Cũ</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473" marR="9473" marT="9473" marB="0" anchor="ctr"/>
                </a:tc>
                <a:tc>
                  <a:txBody>
                    <a:bodyPr/>
                    <a:lstStyle/>
                    <a:p>
                      <a:pPr algn="ctr" fontAlgn="ctr"/>
                      <a:r>
                        <a:rPr lang="en-US" sz="1400" b="1" u="none" strike="noStrike" dirty="0" err="1">
                          <a:solidFill>
                            <a:srgbClr val="0000FF"/>
                          </a:solidFill>
                          <a:effectLst/>
                          <a:latin typeface="Times New Roman" panose="02020603050405020304" pitchFamily="18" charset="0"/>
                          <a:cs typeface="Times New Roman" panose="02020603050405020304" pitchFamily="18" charset="0"/>
                        </a:rPr>
                        <a:t>Mới</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473" marR="9473" marT="9473" marB="0" anchor="ctr"/>
                </a:tc>
                <a:tc>
                  <a:txBody>
                    <a:bodyPr/>
                    <a:lstStyle/>
                    <a:p>
                      <a:pPr algn="ctr" fontAlgn="ctr"/>
                      <a:r>
                        <a:rPr lang="en-US" sz="1400" b="1" u="none" strike="noStrike" dirty="0" err="1">
                          <a:solidFill>
                            <a:srgbClr val="0000FF"/>
                          </a:solidFill>
                          <a:effectLst/>
                          <a:latin typeface="Times New Roman" panose="02020603050405020304" pitchFamily="18" charset="0"/>
                          <a:cs typeface="Times New Roman" panose="02020603050405020304" pitchFamily="18" charset="0"/>
                        </a:rPr>
                        <a:t>Cũ</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473" marR="9473" marT="9473" marB="0" anchor="ctr"/>
                </a:tc>
                <a:tc>
                  <a:txBody>
                    <a:bodyPr/>
                    <a:lstStyle/>
                    <a:p>
                      <a:pPr algn="ctr" fontAlgn="ctr"/>
                      <a:r>
                        <a:rPr lang="en-US" sz="1400" b="1" u="none" strike="noStrike" dirty="0" err="1">
                          <a:solidFill>
                            <a:srgbClr val="0000FF"/>
                          </a:solidFill>
                          <a:effectLst/>
                          <a:latin typeface="Times New Roman" panose="02020603050405020304" pitchFamily="18" charset="0"/>
                          <a:cs typeface="Times New Roman" panose="02020603050405020304" pitchFamily="18" charset="0"/>
                        </a:rPr>
                        <a:t>Mới</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473" marR="9473" marT="9473" marB="0" anchor="ctr"/>
                </a:tc>
                <a:tc>
                  <a:txBody>
                    <a:bodyPr/>
                    <a:lstStyle/>
                    <a:p>
                      <a:pPr algn="ctr" fontAlgn="ctr"/>
                      <a:r>
                        <a:rPr lang="en-US" sz="1400" b="1" u="none" strike="noStrike" dirty="0" err="1">
                          <a:solidFill>
                            <a:srgbClr val="0000FF"/>
                          </a:solidFill>
                          <a:effectLst/>
                          <a:latin typeface="Times New Roman" panose="02020603050405020304" pitchFamily="18" charset="0"/>
                          <a:cs typeface="Times New Roman" panose="02020603050405020304" pitchFamily="18" charset="0"/>
                        </a:rPr>
                        <a:t>Cũ</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473" marR="9473" marT="9473" marB="0" anchor="ctr"/>
                </a:tc>
                <a:extLst>
                  <a:ext uri="{0D108BD9-81ED-4DB2-BD59-A6C34878D82A}">
                    <a16:rowId xmlns:a16="http://schemas.microsoft.com/office/drawing/2014/main" val="2281709922"/>
                  </a:ext>
                </a:extLst>
              </a:tr>
              <a:tr h="222725">
                <a:tc>
                  <a:txBody>
                    <a:bodyPr/>
                    <a:lstStyle/>
                    <a:p>
                      <a:pPr algn="l" fontAlgn="b"/>
                      <a:r>
                        <a:rPr lang="en-US" sz="1400" u="none" strike="noStrike">
                          <a:effectLst/>
                          <a:latin typeface="Times New Roman" panose="02020603050405020304" pitchFamily="18" charset="0"/>
                          <a:cs typeface="Times New Roman" panose="02020603050405020304" pitchFamily="18" charset="0"/>
                        </a:rPr>
                        <a:t>Ngữ Văn</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105</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105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105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solidFill>
                            <a:srgbClr val="FF0000"/>
                          </a:solidFill>
                          <a:effectLst/>
                          <a:latin typeface="Times New Roman" panose="02020603050405020304" pitchFamily="18" charset="0"/>
                          <a:cs typeface="Times New Roman" panose="02020603050405020304" pitchFamily="18" charset="0"/>
                        </a:rPr>
                        <a:t>122.5</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105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105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extLst>
                  <a:ext uri="{0D108BD9-81ED-4DB2-BD59-A6C34878D82A}">
                    <a16:rowId xmlns:a16="http://schemas.microsoft.com/office/drawing/2014/main" val="4278599009"/>
                  </a:ext>
                </a:extLst>
              </a:tr>
              <a:tr h="222725">
                <a:tc>
                  <a:txBody>
                    <a:bodyPr/>
                    <a:lstStyle/>
                    <a:p>
                      <a:pPr algn="l" fontAlgn="b"/>
                      <a:r>
                        <a:rPr lang="en-US" sz="1400" u="none" strike="noStrike">
                          <a:effectLst/>
                          <a:latin typeface="Times New Roman" panose="02020603050405020304" pitchFamily="18" charset="0"/>
                          <a:cs typeface="Times New Roman" panose="02020603050405020304" pitchFamily="18" charset="0"/>
                        </a:rPr>
                        <a:t>Toán</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105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105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105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solidFill>
                            <a:srgbClr val="FF0000"/>
                          </a:solidFill>
                          <a:effectLst/>
                          <a:latin typeface="Times New Roman" panose="02020603050405020304" pitchFamily="18" charset="0"/>
                          <a:cs typeface="Times New Roman" panose="02020603050405020304" pitchFamily="18" charset="0"/>
                        </a:rPr>
                        <a:t>122.5</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105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solidFill>
                            <a:srgbClr val="FF0000"/>
                          </a:solidFill>
                          <a:effectLst/>
                          <a:latin typeface="Times New Roman" panose="02020603050405020304" pitchFamily="18" charset="0"/>
                          <a:cs typeface="Times New Roman" panose="02020603050405020304" pitchFamily="18" charset="0"/>
                        </a:rPr>
                        <a:t>122.5</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473" marR="9473" marT="9473" marB="0" anchor="b"/>
                </a:tc>
                <a:extLst>
                  <a:ext uri="{0D108BD9-81ED-4DB2-BD59-A6C34878D82A}">
                    <a16:rowId xmlns:a16="http://schemas.microsoft.com/office/drawing/2014/main" val="543980902"/>
                  </a:ext>
                </a:extLst>
              </a:tr>
              <a:tr h="222725">
                <a:tc>
                  <a:txBody>
                    <a:bodyPr/>
                    <a:lstStyle/>
                    <a:p>
                      <a:pPr algn="l" fontAlgn="b"/>
                      <a:r>
                        <a:rPr lang="en-US" sz="1400" u="none" strike="noStrike">
                          <a:effectLst/>
                          <a:latin typeface="Times New Roman" panose="02020603050405020304" pitchFamily="18" charset="0"/>
                          <a:cs typeface="Times New Roman" panose="02020603050405020304" pitchFamily="18" charset="0"/>
                        </a:rPr>
                        <a:t>Ngoại ngữ 1</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105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105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105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105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105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105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extLst>
                  <a:ext uri="{0D108BD9-81ED-4DB2-BD59-A6C34878D82A}">
                    <a16:rowId xmlns:a16="http://schemas.microsoft.com/office/drawing/2014/main" val="132490892"/>
                  </a:ext>
                </a:extLst>
              </a:tr>
              <a:tr h="275095">
                <a:tc>
                  <a:txBody>
                    <a:bodyPr/>
                    <a:lstStyle/>
                    <a:p>
                      <a:pPr algn="l" fontAlgn="b"/>
                      <a:r>
                        <a:rPr lang="en-US" sz="1400" u="none" strike="noStrike">
                          <a:effectLst/>
                          <a:latin typeface="Times New Roman" panose="02020603050405020304" pitchFamily="18" charset="0"/>
                          <a:cs typeface="Times New Roman" panose="02020603050405020304" pitchFamily="18" charset="0"/>
                        </a:rPr>
                        <a:t>KT và PL</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solidFill>
                            <a:srgbClr val="FF0000"/>
                          </a:solidFill>
                          <a:effectLst/>
                          <a:latin typeface="Times New Roman" panose="02020603050405020304" pitchFamily="18" charset="0"/>
                          <a:cs typeface="Times New Roman" panose="02020603050405020304" pitchFamily="18" charset="0"/>
                        </a:rPr>
                        <a:t>35</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70</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solidFill>
                            <a:srgbClr val="FF0000"/>
                          </a:solidFill>
                          <a:effectLst/>
                          <a:latin typeface="Times New Roman" panose="02020603050405020304" pitchFamily="18" charset="0"/>
                          <a:cs typeface="Times New Roman" panose="02020603050405020304" pitchFamily="18" charset="0"/>
                        </a:rPr>
                        <a:t>35</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70</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solidFill>
                            <a:srgbClr val="FF0000"/>
                          </a:solidFill>
                          <a:effectLst/>
                          <a:latin typeface="Times New Roman" panose="02020603050405020304" pitchFamily="18" charset="0"/>
                          <a:cs typeface="Times New Roman" panose="02020603050405020304" pitchFamily="18" charset="0"/>
                        </a:rPr>
                        <a:t>35</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473" marR="9473" marT="9473" marB="0" anchor="b"/>
                </a:tc>
                <a:extLst>
                  <a:ext uri="{0D108BD9-81ED-4DB2-BD59-A6C34878D82A}">
                    <a16:rowId xmlns:a16="http://schemas.microsoft.com/office/drawing/2014/main" val="1990332150"/>
                  </a:ext>
                </a:extLst>
              </a:tr>
              <a:tr h="222725">
                <a:tc>
                  <a:txBody>
                    <a:bodyPr/>
                    <a:lstStyle/>
                    <a:p>
                      <a:pPr algn="l" fontAlgn="b"/>
                      <a:r>
                        <a:rPr lang="en-US" sz="1400" u="none" strike="noStrike" dirty="0" err="1">
                          <a:effectLst/>
                          <a:latin typeface="Times New Roman" panose="02020603050405020304" pitchFamily="18" charset="0"/>
                          <a:cs typeface="Times New Roman" panose="02020603050405020304" pitchFamily="18" charset="0"/>
                        </a:rPr>
                        <a:t>Giáo</a:t>
                      </a:r>
                      <a:r>
                        <a:rPr lang="en-US" sz="1400" u="none" strike="noStrike" dirty="0">
                          <a:effectLst/>
                          <a:latin typeface="Times New Roman" panose="02020603050405020304" pitchFamily="18" charset="0"/>
                          <a:cs typeface="Times New Roman" panose="02020603050405020304" pitchFamily="18" charset="0"/>
                        </a:rPr>
                        <a:t> </a:t>
                      </a:r>
                      <a:r>
                        <a:rPr lang="en-US" sz="1400" u="none" strike="noStrike" dirty="0" err="1">
                          <a:effectLst/>
                          <a:latin typeface="Times New Roman" panose="02020603050405020304" pitchFamily="18" charset="0"/>
                          <a:cs typeface="Times New Roman" panose="02020603050405020304" pitchFamily="18" charset="0"/>
                        </a:rPr>
                        <a:t>dục</a:t>
                      </a:r>
                      <a:r>
                        <a:rPr lang="en-US" sz="1400" u="none" strike="noStrike" dirty="0">
                          <a:effectLst/>
                          <a:latin typeface="Times New Roman" panose="02020603050405020304" pitchFamily="18" charset="0"/>
                          <a:cs typeface="Times New Roman" panose="02020603050405020304" pitchFamily="18" charset="0"/>
                        </a:rPr>
                        <a:t> QPAN</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35</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35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35</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35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35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35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extLst>
                  <a:ext uri="{0D108BD9-81ED-4DB2-BD59-A6C34878D82A}">
                    <a16:rowId xmlns:a16="http://schemas.microsoft.com/office/drawing/2014/main" val="216489733"/>
                  </a:ext>
                </a:extLst>
              </a:tr>
              <a:tr h="222725">
                <a:tc>
                  <a:txBody>
                    <a:bodyPr/>
                    <a:lstStyle/>
                    <a:p>
                      <a:pPr algn="l" fontAlgn="b"/>
                      <a:r>
                        <a:rPr lang="en-US" sz="1400" u="none" strike="noStrike">
                          <a:effectLst/>
                          <a:latin typeface="Times New Roman" panose="02020603050405020304" pitchFamily="18" charset="0"/>
                          <a:cs typeface="Times New Roman" panose="02020603050405020304" pitchFamily="18" charset="0"/>
                        </a:rPr>
                        <a:t>Lịch sử</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solidFill>
                            <a:srgbClr val="FF0000"/>
                          </a:solidFill>
                          <a:effectLst/>
                          <a:latin typeface="Times New Roman" panose="02020603050405020304" pitchFamily="18" charset="0"/>
                          <a:cs typeface="Times New Roman" panose="02020603050405020304" pitchFamily="18" charset="0"/>
                        </a:rPr>
                        <a:t>52.5</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solidFill>
                            <a:srgbClr val="FF0000"/>
                          </a:solidFill>
                          <a:effectLst/>
                          <a:latin typeface="Times New Roman" panose="02020603050405020304" pitchFamily="18" charset="0"/>
                          <a:cs typeface="Times New Roman" panose="02020603050405020304" pitchFamily="18" charset="0"/>
                        </a:rPr>
                        <a:t>35</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solidFill>
                            <a:srgbClr val="FF0000"/>
                          </a:solidFill>
                          <a:effectLst/>
                          <a:latin typeface="Times New Roman" panose="02020603050405020304" pitchFamily="18" charset="0"/>
                          <a:cs typeface="Times New Roman" panose="02020603050405020304" pitchFamily="18" charset="0"/>
                        </a:rPr>
                        <a:t>52.5</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473" marR="9473" marT="9473" marB="0" anchor="b"/>
                </a:tc>
                <a:extLst>
                  <a:ext uri="{0D108BD9-81ED-4DB2-BD59-A6C34878D82A}">
                    <a16:rowId xmlns:a16="http://schemas.microsoft.com/office/drawing/2014/main" val="579426298"/>
                  </a:ext>
                </a:extLst>
              </a:tr>
              <a:tr h="222725">
                <a:tc>
                  <a:txBody>
                    <a:bodyPr/>
                    <a:lstStyle/>
                    <a:p>
                      <a:pPr algn="l" fontAlgn="b"/>
                      <a:r>
                        <a:rPr lang="en-US" sz="1400" u="none" strike="noStrike" dirty="0" err="1">
                          <a:effectLst/>
                          <a:latin typeface="Times New Roman" panose="02020603050405020304" pitchFamily="18" charset="0"/>
                          <a:cs typeface="Times New Roman" panose="02020603050405020304" pitchFamily="18" charset="0"/>
                        </a:rPr>
                        <a:t>Địa</a:t>
                      </a:r>
                      <a:r>
                        <a:rPr lang="en-US" sz="1400" u="none" strike="noStrike" dirty="0">
                          <a:effectLst/>
                          <a:latin typeface="Times New Roman" panose="02020603050405020304" pitchFamily="18" charset="0"/>
                          <a:cs typeface="Times New Roman" panose="02020603050405020304" pitchFamily="18" charset="0"/>
                        </a:rPr>
                        <a:t> </a:t>
                      </a:r>
                      <a:r>
                        <a:rPr lang="en-US" sz="1400" u="none" strike="noStrike" dirty="0" err="1">
                          <a:effectLst/>
                          <a:latin typeface="Times New Roman" panose="02020603050405020304" pitchFamily="18" charset="0"/>
                          <a:cs typeface="Times New Roman" panose="02020603050405020304" pitchFamily="18" charset="0"/>
                        </a:rPr>
                        <a:t>lí</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solidFill>
                            <a:srgbClr val="FF0000"/>
                          </a:solidFill>
                          <a:effectLst/>
                          <a:latin typeface="Times New Roman" panose="02020603050405020304" pitchFamily="18" charset="0"/>
                          <a:cs typeface="Times New Roman" panose="02020603050405020304" pitchFamily="18" charset="0"/>
                        </a:rPr>
                        <a:t>52.5</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solidFill>
                            <a:srgbClr val="FF0000"/>
                          </a:solidFill>
                          <a:effectLst/>
                          <a:latin typeface="Times New Roman" panose="02020603050405020304" pitchFamily="18" charset="0"/>
                          <a:cs typeface="Times New Roman" panose="02020603050405020304" pitchFamily="18" charset="0"/>
                        </a:rPr>
                        <a:t>35</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solidFill>
                            <a:srgbClr val="FF0000"/>
                          </a:solidFill>
                          <a:effectLst/>
                          <a:latin typeface="Times New Roman" panose="02020603050405020304" pitchFamily="18" charset="0"/>
                          <a:cs typeface="Times New Roman" panose="02020603050405020304" pitchFamily="18" charset="0"/>
                        </a:rPr>
                        <a:t>52.5</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473" marR="9473" marT="9473" marB="0" anchor="b"/>
                </a:tc>
                <a:extLst>
                  <a:ext uri="{0D108BD9-81ED-4DB2-BD59-A6C34878D82A}">
                    <a16:rowId xmlns:a16="http://schemas.microsoft.com/office/drawing/2014/main" val="879757322"/>
                  </a:ext>
                </a:extLst>
              </a:tr>
              <a:tr h="222725">
                <a:tc>
                  <a:txBody>
                    <a:bodyPr/>
                    <a:lstStyle/>
                    <a:p>
                      <a:pPr algn="l" fontAlgn="b"/>
                      <a:r>
                        <a:rPr lang="en-US" sz="1400" u="none" strike="noStrike">
                          <a:effectLst/>
                          <a:latin typeface="Times New Roman" panose="02020603050405020304" pitchFamily="18" charset="0"/>
                          <a:cs typeface="Times New Roman" panose="02020603050405020304" pitchFamily="18" charset="0"/>
                        </a:rPr>
                        <a:t>Vật lí</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extLst>
                  <a:ext uri="{0D108BD9-81ED-4DB2-BD59-A6C34878D82A}">
                    <a16:rowId xmlns:a16="http://schemas.microsoft.com/office/drawing/2014/main" val="2533077703"/>
                  </a:ext>
                </a:extLst>
              </a:tr>
              <a:tr h="222725">
                <a:tc>
                  <a:txBody>
                    <a:bodyPr/>
                    <a:lstStyle/>
                    <a:p>
                      <a:pPr algn="l" fontAlgn="b"/>
                      <a:r>
                        <a:rPr lang="en-US" sz="1400" u="none" strike="noStrike">
                          <a:effectLst/>
                          <a:latin typeface="Times New Roman" panose="02020603050405020304" pitchFamily="18" charset="0"/>
                          <a:cs typeface="Times New Roman" panose="02020603050405020304" pitchFamily="18" charset="0"/>
                        </a:rPr>
                        <a:t>Hóa học</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extLst>
                  <a:ext uri="{0D108BD9-81ED-4DB2-BD59-A6C34878D82A}">
                    <a16:rowId xmlns:a16="http://schemas.microsoft.com/office/drawing/2014/main" val="4289983717"/>
                  </a:ext>
                </a:extLst>
              </a:tr>
              <a:tr h="222725">
                <a:tc>
                  <a:txBody>
                    <a:bodyPr/>
                    <a:lstStyle/>
                    <a:p>
                      <a:pPr algn="l" fontAlgn="b"/>
                      <a:r>
                        <a:rPr lang="en-US" sz="1400" u="none" strike="noStrike">
                          <a:effectLst/>
                          <a:latin typeface="Times New Roman" panose="02020603050405020304" pitchFamily="18" charset="0"/>
                          <a:cs typeface="Times New Roman" panose="02020603050405020304" pitchFamily="18" charset="0"/>
                        </a:rPr>
                        <a:t>Sinh học</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solidFill>
                            <a:srgbClr val="FF0000"/>
                          </a:solidFill>
                          <a:effectLst/>
                          <a:latin typeface="Times New Roman" panose="02020603050405020304" pitchFamily="18" charset="0"/>
                          <a:cs typeface="Times New Roman" panose="02020603050405020304" pitchFamily="18" charset="0"/>
                        </a:rPr>
                        <a:t>35</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solidFill>
                            <a:srgbClr val="FF0000"/>
                          </a:solidFill>
                          <a:effectLst/>
                          <a:latin typeface="Times New Roman" panose="02020603050405020304" pitchFamily="18" charset="0"/>
                          <a:cs typeface="Times New Roman" panose="02020603050405020304" pitchFamily="18" charset="0"/>
                        </a:rPr>
                        <a:t>52.5</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solidFill>
                            <a:srgbClr val="FF0000"/>
                          </a:solidFill>
                          <a:effectLst/>
                          <a:latin typeface="Times New Roman" panose="02020603050405020304" pitchFamily="18" charset="0"/>
                          <a:cs typeface="Times New Roman" panose="02020603050405020304" pitchFamily="18" charset="0"/>
                        </a:rPr>
                        <a:t>42</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473" marR="9473" marT="9473" marB="0" anchor="b"/>
                </a:tc>
                <a:extLst>
                  <a:ext uri="{0D108BD9-81ED-4DB2-BD59-A6C34878D82A}">
                    <a16:rowId xmlns:a16="http://schemas.microsoft.com/office/drawing/2014/main" val="3208885245"/>
                  </a:ext>
                </a:extLst>
              </a:tr>
              <a:tr h="222725">
                <a:tc>
                  <a:txBody>
                    <a:bodyPr/>
                    <a:lstStyle/>
                    <a:p>
                      <a:pPr algn="l" fontAlgn="b"/>
                      <a:r>
                        <a:rPr lang="en-US" sz="1400" u="none" strike="noStrike">
                          <a:effectLst/>
                          <a:latin typeface="Times New Roman" panose="02020603050405020304" pitchFamily="18" charset="0"/>
                          <a:cs typeface="Times New Roman" panose="02020603050405020304" pitchFamily="18" charset="0"/>
                        </a:rPr>
                        <a:t>Công nghệ</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70</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solidFill>
                            <a:srgbClr val="FF0000"/>
                          </a:solidFill>
                          <a:effectLst/>
                          <a:latin typeface="Times New Roman" panose="02020603050405020304" pitchFamily="18" charset="0"/>
                          <a:cs typeface="Times New Roman" panose="02020603050405020304" pitchFamily="18" charset="0"/>
                        </a:rPr>
                        <a:t>52.5</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70</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solidFill>
                            <a:srgbClr val="FF0000"/>
                          </a:solidFill>
                          <a:effectLst/>
                          <a:latin typeface="Times New Roman" panose="02020603050405020304" pitchFamily="18" charset="0"/>
                          <a:cs typeface="Times New Roman" panose="02020603050405020304" pitchFamily="18" charset="0"/>
                        </a:rPr>
                        <a:t>52.5</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solidFill>
                            <a:srgbClr val="FF0000"/>
                          </a:solidFill>
                          <a:effectLst/>
                          <a:latin typeface="Times New Roman" panose="02020603050405020304" pitchFamily="18" charset="0"/>
                          <a:cs typeface="Times New Roman" panose="02020603050405020304" pitchFamily="18" charset="0"/>
                        </a:rPr>
                        <a:t>35</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473" marR="9473" marT="9473" marB="0" anchor="b"/>
                </a:tc>
                <a:extLst>
                  <a:ext uri="{0D108BD9-81ED-4DB2-BD59-A6C34878D82A}">
                    <a16:rowId xmlns:a16="http://schemas.microsoft.com/office/drawing/2014/main" val="87293296"/>
                  </a:ext>
                </a:extLst>
              </a:tr>
              <a:tr h="260616">
                <a:tc>
                  <a:txBody>
                    <a:bodyPr/>
                    <a:lstStyle/>
                    <a:p>
                      <a:pPr algn="l" fontAlgn="b"/>
                      <a:r>
                        <a:rPr lang="en-US" sz="1400" u="none" strike="noStrike">
                          <a:effectLst/>
                          <a:latin typeface="Times New Roman" panose="02020603050405020304" pitchFamily="18" charset="0"/>
                          <a:cs typeface="Times New Roman" panose="02020603050405020304" pitchFamily="18" charset="0"/>
                        </a:rPr>
                        <a:t>Tin học</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solidFill>
                            <a:srgbClr val="FF0000"/>
                          </a:solidFill>
                          <a:effectLst/>
                          <a:latin typeface="Times New Roman" panose="02020603050405020304" pitchFamily="18" charset="0"/>
                          <a:cs typeface="Times New Roman" panose="02020603050405020304" pitchFamily="18" charset="0"/>
                        </a:rPr>
                        <a:t>52.5</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solidFill>
                            <a:srgbClr val="FF0000"/>
                          </a:solidFill>
                          <a:effectLst/>
                          <a:latin typeface="Times New Roman" panose="02020603050405020304" pitchFamily="18" charset="0"/>
                          <a:cs typeface="Times New Roman" panose="02020603050405020304" pitchFamily="18" charset="0"/>
                        </a:rPr>
                        <a:t>52.5</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473" marR="9473" marT="9473" marB="0" anchor="b"/>
                </a:tc>
                <a:extLst>
                  <a:ext uri="{0D108BD9-81ED-4DB2-BD59-A6C34878D82A}">
                    <a16:rowId xmlns:a16="http://schemas.microsoft.com/office/drawing/2014/main" val="582345298"/>
                  </a:ext>
                </a:extLst>
              </a:tr>
              <a:tr h="222725">
                <a:tc>
                  <a:txBody>
                    <a:bodyPr/>
                    <a:lstStyle/>
                    <a:p>
                      <a:pPr algn="l" fontAlgn="b"/>
                      <a:r>
                        <a:rPr lang="en-US" sz="1400" u="none" strike="noStrike">
                          <a:effectLst/>
                          <a:latin typeface="Times New Roman" panose="02020603050405020304" pitchFamily="18" charset="0"/>
                          <a:cs typeface="Times New Roman" panose="02020603050405020304" pitchFamily="18" charset="0"/>
                        </a:rPr>
                        <a:t>Giáo dục thể chất</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70</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extLst>
                  <a:ext uri="{0D108BD9-81ED-4DB2-BD59-A6C34878D82A}">
                    <a16:rowId xmlns:a16="http://schemas.microsoft.com/office/drawing/2014/main" val="1952459723"/>
                  </a:ext>
                </a:extLst>
              </a:tr>
              <a:tr h="222725">
                <a:tc>
                  <a:txBody>
                    <a:bodyPr/>
                    <a:lstStyle/>
                    <a:p>
                      <a:pPr algn="l" fontAlgn="b"/>
                      <a:r>
                        <a:rPr lang="en-US" sz="1400" u="none" strike="noStrike">
                          <a:effectLst/>
                          <a:latin typeface="Times New Roman" panose="02020603050405020304" pitchFamily="18" charset="0"/>
                          <a:cs typeface="Times New Roman" panose="02020603050405020304" pitchFamily="18" charset="0"/>
                        </a:rPr>
                        <a:t>Âm nhạc</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l" fontAlgn="b"/>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l" fontAlgn="b"/>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l" fontAlgn="b"/>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extLst>
                  <a:ext uri="{0D108BD9-81ED-4DB2-BD59-A6C34878D82A}">
                    <a16:rowId xmlns:a16="http://schemas.microsoft.com/office/drawing/2014/main" val="2226096071"/>
                  </a:ext>
                </a:extLst>
              </a:tr>
              <a:tr h="246138">
                <a:tc>
                  <a:txBody>
                    <a:bodyPr/>
                    <a:lstStyle/>
                    <a:p>
                      <a:pPr algn="l" fontAlgn="b"/>
                      <a:r>
                        <a:rPr lang="en-US" sz="1400" u="none" strike="noStrike">
                          <a:effectLst/>
                          <a:latin typeface="Times New Roman" panose="02020603050405020304" pitchFamily="18" charset="0"/>
                          <a:cs typeface="Times New Roman" panose="02020603050405020304" pitchFamily="18" charset="0"/>
                        </a:rPr>
                        <a:t>Mĩ thuật</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l" fontAlgn="b"/>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l" fontAlgn="b"/>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l" fontAlgn="b"/>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extLst>
                  <a:ext uri="{0D108BD9-81ED-4DB2-BD59-A6C34878D82A}">
                    <a16:rowId xmlns:a16="http://schemas.microsoft.com/office/drawing/2014/main" val="506275860"/>
                  </a:ext>
                </a:extLst>
              </a:tr>
              <a:tr h="304052">
                <a:tc>
                  <a:txBody>
                    <a:bodyPr/>
                    <a:lstStyle/>
                    <a:p>
                      <a:pPr algn="l" fontAlgn="b"/>
                      <a:r>
                        <a:rPr lang="en-US" sz="1400" u="none" strike="noStrike">
                          <a:effectLst/>
                          <a:latin typeface="Times New Roman" panose="02020603050405020304" pitchFamily="18" charset="0"/>
                          <a:cs typeface="Times New Roman" panose="02020603050405020304" pitchFamily="18" charset="0"/>
                        </a:rPr>
                        <a:t>Chuyên đề học tập</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105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l" fontAlgn="b"/>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105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l" fontAlgn="b"/>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105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l" fontAlgn="b"/>
                      <a:r>
                        <a:rPr lang="en-US" sz="1400" u="none" strike="noStrike" dirty="0">
                          <a:effectLst/>
                          <a:latin typeface="Times New Roman" panose="02020603050405020304" pitchFamily="18" charset="0"/>
                          <a:cs typeface="Times New Roman" panose="02020603050405020304" pitchFamily="18" charset="0"/>
                        </a:rPr>
                        <a:t>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extLst>
                  <a:ext uri="{0D108BD9-81ED-4DB2-BD59-A6C34878D82A}">
                    <a16:rowId xmlns:a16="http://schemas.microsoft.com/office/drawing/2014/main" val="1639075863"/>
                  </a:ext>
                </a:extLst>
              </a:tr>
              <a:tr h="333011">
                <a:tc>
                  <a:txBody>
                    <a:bodyPr/>
                    <a:lstStyle/>
                    <a:p>
                      <a:pPr algn="l" fontAlgn="b"/>
                      <a:r>
                        <a:rPr lang="en-US" sz="1400" u="none" strike="noStrike">
                          <a:effectLst/>
                          <a:latin typeface="Times New Roman" panose="02020603050405020304" pitchFamily="18" charset="0"/>
                          <a:cs typeface="Times New Roman" panose="02020603050405020304" pitchFamily="18" charset="0"/>
                        </a:rPr>
                        <a:t>HĐTNHN (GDTT+NGLL+HN)</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105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solidFill>
                            <a:srgbClr val="FF0000"/>
                          </a:solidFill>
                          <a:effectLst/>
                          <a:latin typeface="Times New Roman" panose="02020603050405020304" pitchFamily="18" charset="0"/>
                          <a:cs typeface="Times New Roman" panose="02020603050405020304" pitchFamily="18" charset="0"/>
                        </a:rPr>
                        <a:t>210</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105</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solidFill>
                            <a:srgbClr val="FF0000"/>
                          </a:solidFill>
                          <a:effectLst/>
                          <a:latin typeface="Times New Roman" panose="02020603050405020304" pitchFamily="18" charset="0"/>
                          <a:cs typeface="Times New Roman" panose="02020603050405020304" pitchFamily="18" charset="0"/>
                        </a:rPr>
                        <a:t>210</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105</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solidFill>
                            <a:srgbClr val="FF0000"/>
                          </a:solidFill>
                          <a:effectLst/>
                          <a:latin typeface="Times New Roman" panose="02020603050405020304" pitchFamily="18" charset="0"/>
                          <a:cs typeface="Times New Roman" panose="02020603050405020304" pitchFamily="18" charset="0"/>
                        </a:rPr>
                        <a:t>210</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473" marR="9473" marT="9473" marB="0" anchor="b"/>
                </a:tc>
                <a:extLst>
                  <a:ext uri="{0D108BD9-81ED-4DB2-BD59-A6C34878D82A}">
                    <a16:rowId xmlns:a16="http://schemas.microsoft.com/office/drawing/2014/main" val="941530880"/>
                  </a:ext>
                </a:extLst>
              </a:tr>
              <a:tr h="275095">
                <a:tc>
                  <a:txBody>
                    <a:bodyPr/>
                    <a:lstStyle/>
                    <a:p>
                      <a:pPr algn="l" fontAlgn="b"/>
                      <a:r>
                        <a:rPr lang="vi-VN" sz="1400" u="none" strike="noStrike">
                          <a:effectLst/>
                          <a:latin typeface="Times New Roman" panose="02020603050405020304" pitchFamily="18" charset="0"/>
                          <a:cs typeface="Times New Roman" panose="02020603050405020304" pitchFamily="18" charset="0"/>
                        </a:rPr>
                        <a:t>GD địa phương</a:t>
                      </a:r>
                      <a:endParaRPr lang="vi-V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35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l" fontAlgn="b"/>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35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l" fontAlgn="b"/>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35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l" fontAlgn="b"/>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extLst>
                  <a:ext uri="{0D108BD9-81ED-4DB2-BD59-A6C34878D82A}">
                    <a16:rowId xmlns:a16="http://schemas.microsoft.com/office/drawing/2014/main" val="3945928141"/>
                  </a:ext>
                </a:extLst>
              </a:tr>
              <a:tr h="222725">
                <a:tc>
                  <a:txBody>
                    <a:bodyPr/>
                    <a:lstStyle/>
                    <a:p>
                      <a:pPr algn="l" fontAlgn="b"/>
                      <a:r>
                        <a:rPr lang="en-US" sz="1400" b="1" u="none" strike="noStrike" dirty="0">
                          <a:solidFill>
                            <a:srgbClr val="0000FF"/>
                          </a:solidFill>
                          <a:effectLst/>
                          <a:latin typeface="Times New Roman" panose="02020603050405020304" pitchFamily="18" charset="0"/>
                          <a:cs typeface="Times New Roman" panose="02020603050405020304" pitchFamily="18" charset="0"/>
                        </a:rPr>
                        <a:t> </a:t>
                      </a:r>
                      <a:r>
                        <a:rPr lang="en-US" sz="1400" b="1" u="none" strike="noStrike" dirty="0" err="1">
                          <a:solidFill>
                            <a:srgbClr val="0000FF"/>
                          </a:solidFill>
                          <a:effectLst/>
                          <a:latin typeface="Times New Roman" panose="02020603050405020304" pitchFamily="18" charset="0"/>
                          <a:cs typeface="Times New Roman" panose="02020603050405020304" pitchFamily="18" charset="0"/>
                        </a:rPr>
                        <a:t>Tổng</a:t>
                      </a:r>
                      <a:r>
                        <a:rPr lang="en-US" sz="1400" b="1" u="none" strike="noStrike" dirty="0">
                          <a:solidFill>
                            <a:srgbClr val="0000FF"/>
                          </a:solidFill>
                          <a:effectLst/>
                          <a:latin typeface="Times New Roman" panose="02020603050405020304" pitchFamily="18" charset="0"/>
                          <a:cs typeface="Times New Roman" panose="02020603050405020304" pitchFamily="18" charset="0"/>
                        </a:rPr>
                        <a:t> </a:t>
                      </a:r>
                      <a:r>
                        <a:rPr lang="en-US" sz="1400" b="1" u="none" strike="noStrike" dirty="0" err="1">
                          <a:solidFill>
                            <a:srgbClr val="0000FF"/>
                          </a:solidFill>
                          <a:effectLst/>
                          <a:latin typeface="Times New Roman" panose="02020603050405020304" pitchFamily="18" charset="0"/>
                          <a:cs typeface="Times New Roman" panose="02020603050405020304" pitchFamily="18" charset="0"/>
                        </a:rPr>
                        <a:t>cộng</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b="1" u="none" strike="noStrike" dirty="0">
                          <a:solidFill>
                            <a:srgbClr val="0000FF"/>
                          </a:solidFill>
                          <a:effectLst/>
                          <a:latin typeface="Times New Roman" panose="02020603050405020304" pitchFamily="18" charset="0"/>
                          <a:cs typeface="Times New Roman" panose="02020603050405020304" pitchFamily="18" charset="0"/>
                        </a:rPr>
                        <a:t>1015</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b="1" u="none" strike="noStrike" dirty="0">
                          <a:solidFill>
                            <a:srgbClr val="0000FF"/>
                          </a:solidFill>
                          <a:effectLst/>
                          <a:latin typeface="Times New Roman" panose="02020603050405020304" pitchFamily="18" charset="0"/>
                          <a:cs typeface="Times New Roman" panose="02020603050405020304" pitchFamily="18" charset="0"/>
                        </a:rPr>
                        <a:t>1067.5</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b="1" u="none" strike="noStrike" dirty="0">
                          <a:solidFill>
                            <a:srgbClr val="0000FF"/>
                          </a:solidFill>
                          <a:effectLst/>
                          <a:latin typeface="Times New Roman" panose="02020603050405020304" pitchFamily="18" charset="0"/>
                          <a:cs typeface="Times New Roman" panose="02020603050405020304" pitchFamily="18" charset="0"/>
                        </a:rPr>
                        <a:t>1015</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b="1" u="none" strike="noStrike" dirty="0">
                          <a:solidFill>
                            <a:srgbClr val="0000FF"/>
                          </a:solidFill>
                          <a:effectLst/>
                          <a:latin typeface="Times New Roman" panose="02020603050405020304" pitchFamily="18" charset="0"/>
                          <a:cs typeface="Times New Roman" panose="02020603050405020304" pitchFamily="18" charset="0"/>
                        </a:rPr>
                        <a:t>1067.5</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b="1" u="none" strike="noStrike" dirty="0">
                          <a:solidFill>
                            <a:srgbClr val="0000FF"/>
                          </a:solidFill>
                          <a:effectLst/>
                          <a:latin typeface="Times New Roman" panose="02020603050405020304" pitchFamily="18" charset="0"/>
                          <a:cs typeface="Times New Roman" panose="02020603050405020304" pitchFamily="18" charset="0"/>
                        </a:rPr>
                        <a:t>1015</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b="1" u="none" strike="noStrike" dirty="0">
                          <a:solidFill>
                            <a:srgbClr val="0000FF"/>
                          </a:solidFill>
                          <a:effectLst/>
                          <a:latin typeface="Times New Roman" panose="02020603050405020304" pitchFamily="18" charset="0"/>
                          <a:cs typeface="Times New Roman" panose="02020603050405020304" pitchFamily="18" charset="0"/>
                        </a:rPr>
                        <a:t>989</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473" marR="9473" marT="9473" marB="0" anchor="b"/>
                </a:tc>
                <a:extLst>
                  <a:ext uri="{0D108BD9-81ED-4DB2-BD59-A6C34878D82A}">
                    <a16:rowId xmlns:a16="http://schemas.microsoft.com/office/drawing/2014/main" val="3681919800"/>
                  </a:ext>
                </a:extLst>
              </a:tr>
              <a:tr h="222725">
                <a:tc gridSpan="7">
                  <a:txBody>
                    <a:bodyPr/>
                    <a:lstStyle/>
                    <a:p>
                      <a:pPr algn="l" fontAlgn="b"/>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24163853"/>
                  </a:ext>
                </a:extLst>
              </a:tr>
              <a:tr h="222725">
                <a:tc>
                  <a:txBody>
                    <a:bodyPr/>
                    <a:lstStyle/>
                    <a:p>
                      <a:pPr algn="l" fontAlgn="b"/>
                      <a:r>
                        <a:rPr lang="en-US" sz="1400" u="none" strike="noStrike">
                          <a:effectLst/>
                          <a:latin typeface="Times New Roman" panose="02020603050405020304" pitchFamily="18" charset="0"/>
                          <a:cs typeface="Times New Roman" panose="02020603050405020304" pitchFamily="18" charset="0"/>
                        </a:rPr>
                        <a:t>Tiếng DTTS</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105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rowSpan="2">
                  <a:txBody>
                    <a:bodyPr/>
                    <a:lstStyle/>
                    <a:p>
                      <a:pPr algn="r" fontAlgn="ctr"/>
                      <a:r>
                        <a:rPr lang="en-US" sz="1400" u="none" strike="noStrike" dirty="0">
                          <a:effectLst/>
                          <a:latin typeface="Times New Roman" panose="02020603050405020304" pitchFamily="18" charset="0"/>
                          <a:cs typeface="Times New Roman" panose="02020603050405020304" pitchFamily="18" charset="0"/>
                        </a:rPr>
                        <a:t>140</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ctr"/>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105</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rowSpan="2">
                  <a:txBody>
                    <a:bodyPr/>
                    <a:lstStyle/>
                    <a:p>
                      <a:pPr algn="r" fontAlgn="ctr"/>
                      <a:r>
                        <a:rPr lang="en-US" sz="1400" u="none" strike="noStrike">
                          <a:effectLst/>
                          <a:latin typeface="Times New Roman" panose="02020603050405020304" pitchFamily="18" charset="0"/>
                          <a:cs typeface="Times New Roman" panose="02020603050405020304" pitchFamily="18" charset="0"/>
                        </a:rPr>
                        <a:t>140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ctr"/>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105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rowSpan="2">
                  <a:txBody>
                    <a:bodyPr/>
                    <a:lstStyle/>
                    <a:p>
                      <a:pPr algn="r" fontAlgn="ctr"/>
                      <a:r>
                        <a:rPr lang="en-US" sz="1400" u="none" strike="noStrike">
                          <a:effectLst/>
                          <a:latin typeface="Times New Roman" panose="02020603050405020304" pitchFamily="18" charset="0"/>
                          <a:cs typeface="Times New Roman" panose="02020603050405020304" pitchFamily="18" charset="0"/>
                        </a:rPr>
                        <a:t>140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ctr"/>
                </a:tc>
                <a:extLst>
                  <a:ext uri="{0D108BD9-81ED-4DB2-BD59-A6C34878D82A}">
                    <a16:rowId xmlns:a16="http://schemas.microsoft.com/office/drawing/2014/main" val="1796414046"/>
                  </a:ext>
                </a:extLst>
              </a:tr>
              <a:tr h="222725">
                <a:tc>
                  <a:txBody>
                    <a:bodyPr/>
                    <a:lstStyle/>
                    <a:p>
                      <a:pPr algn="l" fontAlgn="b"/>
                      <a:r>
                        <a:rPr lang="en-US" sz="1400" u="none" strike="noStrike">
                          <a:effectLst/>
                          <a:latin typeface="Times New Roman" panose="02020603050405020304" pitchFamily="18" charset="0"/>
                          <a:cs typeface="Times New Roman" panose="02020603050405020304" pitchFamily="18" charset="0"/>
                        </a:rPr>
                        <a:t>NN 2 (Tự chọn)</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105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vMerge="1">
                  <a:txBody>
                    <a:bodyPr/>
                    <a:lstStyle/>
                    <a:p>
                      <a:endParaRPr lang="en-US"/>
                    </a:p>
                  </a:txBody>
                  <a:tcPr/>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105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vMerge="1">
                  <a:txBody>
                    <a:bodyPr/>
                    <a:lstStyle/>
                    <a:p>
                      <a:endParaRPr lang="en-US"/>
                    </a:p>
                  </a:txBody>
                  <a:tcPr/>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105</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vMerge="1">
                  <a:txBody>
                    <a:bodyPr/>
                    <a:lstStyle/>
                    <a:p>
                      <a:endParaRPr lang="en-US"/>
                    </a:p>
                  </a:txBody>
                  <a:tcPr/>
                </a:tc>
                <a:extLst>
                  <a:ext uri="{0D108BD9-81ED-4DB2-BD59-A6C34878D82A}">
                    <a16:rowId xmlns:a16="http://schemas.microsoft.com/office/drawing/2014/main" val="265363842"/>
                  </a:ext>
                </a:extLst>
              </a:tr>
            </a:tbl>
          </a:graphicData>
        </a:graphic>
      </p:graphicFrame>
    </p:spTree>
    <p:extLst>
      <p:ext uri="{BB962C8B-B14F-4D97-AF65-F5344CB8AC3E}">
        <p14:creationId xmlns:p14="http://schemas.microsoft.com/office/powerpoint/2010/main" val="645272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1556625" y="3267269"/>
            <a:ext cx="5578383" cy="3268059"/>
          </a:xfrm>
          <a:prstGeom prst="rect">
            <a:avLst/>
          </a:prstGeom>
        </p:spPr>
      </p:pic>
      <p:pic>
        <p:nvPicPr>
          <p:cNvPr id="15" name="Picture 14"/>
          <p:cNvPicPr>
            <a:picLocks noChangeAspect="1"/>
          </p:cNvPicPr>
          <p:nvPr/>
        </p:nvPicPr>
        <p:blipFill>
          <a:blip r:embed="rId3"/>
          <a:stretch>
            <a:fillRect/>
          </a:stretch>
        </p:blipFill>
        <p:spPr>
          <a:xfrm>
            <a:off x="1556625" y="230619"/>
            <a:ext cx="8283564" cy="3083233"/>
          </a:xfrm>
          <a:prstGeom prst="rect">
            <a:avLst/>
          </a:prstGeom>
        </p:spPr>
      </p:pic>
      <p:sp>
        <p:nvSpPr>
          <p:cNvPr id="12" name="Rectangle 11"/>
          <p:cNvSpPr/>
          <p:nvPr/>
        </p:nvSpPr>
        <p:spPr>
          <a:xfrm>
            <a:off x="3441806" y="383301"/>
            <a:ext cx="5770844" cy="923330"/>
          </a:xfrm>
          <a:prstGeom prst="rect">
            <a:avLst/>
          </a:prstGeom>
        </p:spPr>
        <p:txBody>
          <a:bodyPr wrap="square">
            <a:spAutoFit/>
          </a:bodyPr>
          <a:lstStyle/>
          <a:p>
            <a:pPr algn="ctr">
              <a:lnSpc>
                <a:spcPct val="100000"/>
              </a:lnSpc>
            </a:pPr>
            <a:r>
              <a:rPr lang="vi-VN" b="1" i="0">
                <a:solidFill>
                  <a:srgbClr val="000000"/>
                </a:solidFill>
                <a:effectLst/>
                <a:latin typeface="Calibri" panose="020F0502020204030204" pitchFamily="34" charset="0"/>
              </a:rPr>
              <a:t>BIỂU ĐỒ SO SÁNH MÔN HỌC VÀ THỜI LƯỢNG </a:t>
            </a:r>
            <a:endParaRPr lang="vi-VN" sz="1000" b="0" i="0">
              <a:effectLst/>
              <a:latin typeface="MS Shell Dlg 2" panose="020B0604030504040204" pitchFamily="34" charset="0"/>
            </a:endParaRPr>
          </a:p>
          <a:p>
            <a:pPr algn="ctr">
              <a:lnSpc>
                <a:spcPct val="100000"/>
              </a:lnSpc>
            </a:pPr>
            <a:r>
              <a:rPr lang="vi-VN" b="1" i="0">
                <a:solidFill>
                  <a:srgbClr val="000000"/>
                </a:solidFill>
                <a:effectLst/>
                <a:latin typeface="Calibri" panose="020F0502020204030204" pitchFamily="34" charset="0"/>
              </a:rPr>
              <a:t>CỦA CHƯƠNG TRÌNH MỚI VÀ CHƯƠNG TRÌNH HIỆN HÀNH </a:t>
            </a:r>
            <a:endParaRPr lang="vi-VN" sz="1000" b="0" i="0">
              <a:effectLst/>
              <a:latin typeface="MS Shell Dlg 2" panose="020B0604030504040204" pitchFamily="34" charset="0"/>
            </a:endParaRPr>
          </a:p>
          <a:p>
            <a:pPr algn="ctr">
              <a:lnSpc>
                <a:spcPct val="100000"/>
              </a:lnSpc>
            </a:pPr>
            <a:r>
              <a:rPr lang="vi-VN" b="1" i="0">
                <a:solidFill>
                  <a:schemeClr val="tx2">
                    <a:lumMod val="50000"/>
                  </a:schemeClr>
                </a:solidFill>
                <a:effectLst/>
                <a:latin typeface="Calibri" panose="020F0502020204030204" pitchFamily="34" charset="0"/>
              </a:rPr>
              <a:t>CẤP TIỂU HỌC</a:t>
            </a:r>
            <a:endParaRPr lang="vi-VN" sz="1000" b="0" i="0">
              <a:solidFill>
                <a:schemeClr val="tx2">
                  <a:lumMod val="50000"/>
                </a:schemeClr>
              </a:solidFill>
              <a:effectLst/>
              <a:latin typeface="MS Shell Dlg 2" panose="020B0604030504040204" pitchFamily="34" charset="0"/>
            </a:endParaRPr>
          </a:p>
        </p:txBody>
      </p:sp>
      <p:pic>
        <p:nvPicPr>
          <p:cNvPr id="17" name="Picture 16"/>
          <p:cNvPicPr>
            <a:picLocks noChangeAspect="1"/>
          </p:cNvPicPr>
          <p:nvPr/>
        </p:nvPicPr>
        <p:blipFill>
          <a:blip r:embed="rId4"/>
          <a:stretch>
            <a:fillRect/>
          </a:stretch>
        </p:blipFill>
        <p:spPr>
          <a:xfrm>
            <a:off x="7314295" y="3826745"/>
            <a:ext cx="1717695" cy="824147"/>
          </a:xfrm>
          <a:prstGeom prst="rect">
            <a:avLst/>
          </a:prstGeom>
        </p:spPr>
      </p:pic>
      <p:pic>
        <p:nvPicPr>
          <p:cNvPr id="18" name="Picture 17"/>
          <p:cNvPicPr>
            <a:picLocks noChangeAspect="1"/>
          </p:cNvPicPr>
          <p:nvPr/>
        </p:nvPicPr>
        <p:blipFill>
          <a:blip r:embed="rId5"/>
          <a:stretch>
            <a:fillRect/>
          </a:stretch>
        </p:blipFill>
        <p:spPr>
          <a:xfrm>
            <a:off x="10151916" y="1579964"/>
            <a:ext cx="1523810" cy="838095"/>
          </a:xfrm>
          <a:prstGeom prst="rect">
            <a:avLst/>
          </a:prstGeom>
        </p:spPr>
      </p:pic>
      <p:pic>
        <p:nvPicPr>
          <p:cNvPr id="19" name="Picture 18"/>
          <p:cNvPicPr>
            <a:picLocks noChangeAspect="1"/>
          </p:cNvPicPr>
          <p:nvPr/>
        </p:nvPicPr>
        <p:blipFill>
          <a:blip r:embed="rId6"/>
          <a:stretch>
            <a:fillRect/>
          </a:stretch>
        </p:blipFill>
        <p:spPr>
          <a:xfrm>
            <a:off x="9031990" y="3755099"/>
            <a:ext cx="3000247" cy="2101555"/>
          </a:xfrm>
          <a:prstGeom prst="rect">
            <a:avLst/>
          </a:prstGeom>
        </p:spPr>
      </p:pic>
    </p:spTree>
    <p:extLst>
      <p:ext uri="{BB962C8B-B14F-4D97-AF65-F5344CB8AC3E}">
        <p14:creationId xmlns:p14="http://schemas.microsoft.com/office/powerpoint/2010/main" val="3815852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r="14422"/>
          <a:stretch/>
        </p:blipFill>
        <p:spPr>
          <a:xfrm>
            <a:off x="9409219" y="4453248"/>
            <a:ext cx="2722417" cy="1918824"/>
          </a:xfrm>
          <a:prstGeom prst="rect">
            <a:avLst/>
          </a:prstGeom>
        </p:spPr>
      </p:pic>
      <p:pic>
        <p:nvPicPr>
          <p:cNvPr id="12" name="Picture 11"/>
          <p:cNvPicPr>
            <a:picLocks noChangeAspect="1"/>
          </p:cNvPicPr>
          <p:nvPr/>
        </p:nvPicPr>
        <p:blipFill>
          <a:blip r:embed="rId3"/>
          <a:stretch>
            <a:fillRect/>
          </a:stretch>
        </p:blipFill>
        <p:spPr>
          <a:xfrm>
            <a:off x="916877" y="721098"/>
            <a:ext cx="8577943" cy="6014689"/>
          </a:xfrm>
          <a:prstGeom prst="rect">
            <a:avLst/>
          </a:prstGeom>
        </p:spPr>
      </p:pic>
      <p:sp>
        <p:nvSpPr>
          <p:cNvPr id="9" name="Rectangle 8"/>
          <p:cNvSpPr/>
          <p:nvPr/>
        </p:nvSpPr>
        <p:spPr>
          <a:xfrm>
            <a:off x="3382490" y="381646"/>
            <a:ext cx="6096000" cy="923330"/>
          </a:xfrm>
          <a:prstGeom prst="rect">
            <a:avLst/>
          </a:prstGeom>
        </p:spPr>
        <p:txBody>
          <a:bodyPr>
            <a:spAutoFit/>
          </a:bodyPr>
          <a:lstStyle/>
          <a:p>
            <a:pPr algn="ctr">
              <a:lnSpc>
                <a:spcPct val="100000"/>
              </a:lnSpc>
            </a:pPr>
            <a:r>
              <a:rPr lang="vi-VN" b="1" i="0">
                <a:solidFill>
                  <a:srgbClr val="000000"/>
                </a:solidFill>
                <a:effectLst/>
                <a:latin typeface="Calibri" panose="020F0502020204030204" pitchFamily="34" charset="0"/>
              </a:rPr>
              <a:t>BIỂU ĐỒ SO SÁNH MÔN HỌC VÀ THỜI LƯỢNG </a:t>
            </a:r>
            <a:endParaRPr lang="vi-VN" sz="1000" b="0" i="0">
              <a:effectLst/>
              <a:latin typeface="MS Shell Dlg 2" panose="020B0604030504040204" pitchFamily="34" charset="0"/>
            </a:endParaRPr>
          </a:p>
          <a:p>
            <a:pPr algn="ctr">
              <a:lnSpc>
                <a:spcPct val="100000"/>
              </a:lnSpc>
            </a:pPr>
            <a:r>
              <a:rPr lang="vi-VN" b="1" i="0">
                <a:solidFill>
                  <a:srgbClr val="000000"/>
                </a:solidFill>
                <a:effectLst/>
                <a:latin typeface="Calibri" panose="020F0502020204030204" pitchFamily="34" charset="0"/>
              </a:rPr>
              <a:t>CỦA CHƯƠNG TRÌNH MỚI VÀ CHƯƠNG TRÌNH HIỆN HÀNH </a:t>
            </a:r>
            <a:endParaRPr lang="vi-VN" sz="1000" b="0" i="0">
              <a:effectLst/>
              <a:latin typeface="MS Shell Dlg 2" panose="020B0604030504040204" pitchFamily="34" charset="0"/>
            </a:endParaRPr>
          </a:p>
          <a:p>
            <a:pPr algn="ctr">
              <a:lnSpc>
                <a:spcPct val="100000"/>
              </a:lnSpc>
            </a:pPr>
            <a:r>
              <a:rPr lang="vi-VN" b="1" i="0">
                <a:solidFill>
                  <a:srgbClr val="000000"/>
                </a:solidFill>
                <a:effectLst/>
                <a:latin typeface="Calibri" panose="020F0502020204030204" pitchFamily="34" charset="0"/>
              </a:rPr>
              <a:t>CẤP TRUNG HỌC CƠ SỞ</a:t>
            </a:r>
            <a:endParaRPr lang="vi-VN" sz="1000" b="0" i="0">
              <a:effectLst/>
              <a:latin typeface="MS Shell Dlg 2" panose="020B0604030504040204" pitchFamily="34" charset="0"/>
            </a:endParaRPr>
          </a:p>
        </p:txBody>
      </p:sp>
      <p:pic>
        <p:nvPicPr>
          <p:cNvPr id="13" name="Picture 12"/>
          <p:cNvPicPr>
            <a:picLocks noChangeAspect="1"/>
          </p:cNvPicPr>
          <p:nvPr/>
        </p:nvPicPr>
        <p:blipFill>
          <a:blip r:embed="rId4"/>
          <a:stretch>
            <a:fillRect/>
          </a:stretch>
        </p:blipFill>
        <p:spPr>
          <a:xfrm>
            <a:off x="10205854" y="2022419"/>
            <a:ext cx="1494310" cy="788409"/>
          </a:xfrm>
          <a:prstGeom prst="rect">
            <a:avLst/>
          </a:prstGeom>
        </p:spPr>
      </p:pic>
      <p:pic>
        <p:nvPicPr>
          <p:cNvPr id="14" name="Picture 13"/>
          <p:cNvPicPr>
            <a:picLocks noChangeAspect="1"/>
          </p:cNvPicPr>
          <p:nvPr/>
        </p:nvPicPr>
        <p:blipFill>
          <a:blip r:embed="rId5"/>
          <a:stretch>
            <a:fillRect/>
          </a:stretch>
        </p:blipFill>
        <p:spPr>
          <a:xfrm>
            <a:off x="7023981" y="4833257"/>
            <a:ext cx="1627194" cy="905860"/>
          </a:xfrm>
          <a:prstGeom prst="rect">
            <a:avLst/>
          </a:prstGeom>
        </p:spPr>
      </p:pic>
    </p:spTree>
    <p:extLst>
      <p:ext uri="{BB962C8B-B14F-4D97-AF65-F5344CB8AC3E}">
        <p14:creationId xmlns:p14="http://schemas.microsoft.com/office/powerpoint/2010/main" val="3453979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a:t>
            </a:r>
            <a:r>
              <a:rPr lang="en-US" dirty="0" err="1"/>
              <a:t>Mục</a:t>
            </a:r>
            <a:r>
              <a:rPr lang="en-US" dirty="0"/>
              <a:t> </a:t>
            </a:r>
            <a:r>
              <a:rPr lang="en-US" dirty="0" err="1"/>
              <a:t>tiêu</a:t>
            </a:r>
            <a:r>
              <a:rPr lang="en-US" dirty="0"/>
              <a:t> </a:t>
            </a:r>
            <a:r>
              <a:rPr lang="en-US" dirty="0" err="1"/>
              <a:t>giáo</a:t>
            </a:r>
            <a:r>
              <a:rPr lang="en-US" dirty="0"/>
              <a:t> </a:t>
            </a:r>
            <a:r>
              <a:rPr lang="en-US" dirty="0" err="1"/>
              <a:t>dục</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006558" y="1027906"/>
            <a:ext cx="1579115" cy="2392214"/>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8256" y="4202051"/>
            <a:ext cx="1579115" cy="125934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472" y="2630832"/>
            <a:ext cx="1654675" cy="191942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32478" y="1220791"/>
            <a:ext cx="2006444" cy="2006444"/>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40446" y="3728539"/>
            <a:ext cx="1790507" cy="1944293"/>
          </a:xfrm>
          <a:prstGeom prst="rect">
            <a:avLst/>
          </a:prstGeom>
        </p:spPr>
      </p:pic>
      <p:cxnSp>
        <p:nvCxnSpPr>
          <p:cNvPr id="11" name="Straight Arrow Connector 10"/>
          <p:cNvCxnSpPr/>
          <p:nvPr/>
        </p:nvCxnSpPr>
        <p:spPr>
          <a:xfrm flipV="1">
            <a:off x="7123814" y="2213890"/>
            <a:ext cx="2987749" cy="37451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123814" y="4561367"/>
            <a:ext cx="2894442" cy="27863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853151" y="1795666"/>
            <a:ext cx="1165105" cy="369332"/>
          </a:xfrm>
          <a:prstGeom prst="rect">
            <a:avLst/>
          </a:prstGeom>
          <a:noFill/>
        </p:spPr>
        <p:txBody>
          <a:bodyPr wrap="square" rtlCol="0">
            <a:spAutoFit/>
          </a:bodyPr>
          <a:lstStyle/>
          <a:p>
            <a:r>
              <a:rPr lang="en-US" dirty="0" err="1"/>
              <a:t>Hiện</a:t>
            </a:r>
            <a:r>
              <a:rPr lang="en-US" dirty="0"/>
              <a:t> nay</a:t>
            </a:r>
          </a:p>
        </p:txBody>
      </p:sp>
      <p:sp>
        <p:nvSpPr>
          <p:cNvPr id="19" name="TextBox 18"/>
          <p:cNvSpPr txBox="1"/>
          <p:nvPr/>
        </p:nvSpPr>
        <p:spPr>
          <a:xfrm>
            <a:off x="8960797" y="4192035"/>
            <a:ext cx="1045761" cy="369332"/>
          </a:xfrm>
          <a:prstGeom prst="rect">
            <a:avLst/>
          </a:prstGeom>
          <a:noFill/>
        </p:spPr>
        <p:txBody>
          <a:bodyPr wrap="square" rtlCol="0">
            <a:spAutoFit/>
          </a:bodyPr>
          <a:lstStyle/>
          <a:p>
            <a:r>
              <a:rPr lang="en-US" dirty="0" err="1"/>
              <a:t>Đổi</a:t>
            </a:r>
            <a:r>
              <a:rPr lang="en-US" dirty="0"/>
              <a:t> </a:t>
            </a:r>
            <a:r>
              <a:rPr lang="en-US" dirty="0" err="1"/>
              <a:t>mới</a:t>
            </a:r>
            <a:endParaRPr lang="en-US" dirty="0"/>
          </a:p>
        </p:txBody>
      </p:sp>
      <p:sp>
        <p:nvSpPr>
          <p:cNvPr id="20" name="TextBox 19"/>
          <p:cNvSpPr txBox="1"/>
          <p:nvPr/>
        </p:nvSpPr>
        <p:spPr>
          <a:xfrm>
            <a:off x="712703" y="1395763"/>
            <a:ext cx="5252484" cy="4585871"/>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quán</a:t>
            </a:r>
            <a:r>
              <a:rPr lang="en-US" sz="2800" dirty="0">
                <a:latin typeface="Times New Roman" pitchFamily="18" charset="0"/>
                <a:cs typeface="Times New Roman" pitchFamily="18" charset="0"/>
              </a:rPr>
              <a:t>.</a:t>
            </a:r>
          </a:p>
          <a:p>
            <a:pPr marL="285750" indent="-285750">
              <a:spcBef>
                <a:spcPts val="600"/>
              </a:spcBef>
              <a:spcAft>
                <a:spcPts val="600"/>
              </a:spcAft>
              <a:buFont typeface="Arial" panose="020B0604020202020204" pitchFamily="34" charset="0"/>
              <a:buChar char="•"/>
            </a:pP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chưa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a:t>
            </a:r>
          </a:p>
          <a:p>
            <a:pPr marL="285750" indent="-285750">
              <a:spcBef>
                <a:spcPts val="600"/>
              </a:spcBef>
              <a:spcAft>
                <a:spcPts val="600"/>
              </a:spcAft>
              <a:buFont typeface="Arial" panose="020B0604020202020204" pitchFamily="34" charset="0"/>
              <a:buChar char="•"/>
            </a:pPr>
            <a:r>
              <a:rPr lang="en-US" sz="2800" dirty="0" err="1">
                <a:latin typeface="Times New Roman" pitchFamily="18" charset="0"/>
                <a:cs typeface="Times New Roman" pitchFamily="18" charset="0"/>
              </a:rPr>
              <a:t>Chủ</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nhằm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a:t>
            </a:r>
          </a:p>
          <a:p>
            <a:pPr marL="285750" indent="-285750">
              <a:spcBef>
                <a:spcPts val="600"/>
              </a:spcBef>
              <a:spcAft>
                <a:spcPts val="600"/>
              </a:spcAft>
              <a:buFont typeface="Arial" panose="020B0604020202020204" pitchFamily="34" charset="0"/>
              <a:buChar char="•"/>
            </a:pPr>
            <a:r>
              <a:rPr lang="en-US" sz="2800" dirty="0" err="1">
                <a:latin typeface="Times New Roman" pitchFamily="18" charset="0"/>
                <a:cs typeface="Times New Roman" pitchFamily="18" charset="0"/>
              </a:rPr>
              <a:t>Chưa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hội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tiễn</a:t>
            </a:r>
            <a:r>
              <a:rPr lang="en-US" sz="2800" dirty="0">
                <a:latin typeface="Times New Roman" pitchFamily="18" charset="0"/>
                <a:cs typeface="Times New Roman" pitchFamily="18" charset="0"/>
              </a:rPr>
              <a:t>.</a:t>
            </a:r>
          </a:p>
          <a:p>
            <a:pPr marL="285750" indent="-285750">
              <a:spcBef>
                <a:spcPts val="600"/>
              </a:spcBef>
              <a:spcAft>
                <a:spcPts val="600"/>
              </a:spcAft>
              <a:buFont typeface="Arial" panose="020B0604020202020204" pitchFamily="34" charset="0"/>
              <a:buChar char="•"/>
            </a:pPr>
            <a:r>
              <a:rPr lang="en-US" sz="2800" dirty="0" err="1">
                <a:latin typeface="Times New Roman" pitchFamily="18" charset="0"/>
                <a:cs typeface="Times New Roman" pitchFamily="18" charset="0"/>
              </a:rPr>
              <a:t>Nguyên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nặng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gian</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173461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178024" y="3832022"/>
            <a:ext cx="3847987" cy="2692869"/>
          </a:xfrm>
          <a:prstGeom prst="rect">
            <a:avLst/>
          </a:prstGeom>
        </p:spPr>
      </p:pic>
      <p:pic>
        <p:nvPicPr>
          <p:cNvPr id="4" name="Picture 3"/>
          <p:cNvPicPr>
            <a:picLocks noChangeAspect="1"/>
          </p:cNvPicPr>
          <p:nvPr/>
        </p:nvPicPr>
        <p:blipFill>
          <a:blip r:embed="rId3"/>
          <a:stretch>
            <a:fillRect/>
          </a:stretch>
        </p:blipFill>
        <p:spPr>
          <a:xfrm>
            <a:off x="831273" y="801247"/>
            <a:ext cx="8191615" cy="2831505"/>
          </a:xfrm>
          <a:prstGeom prst="rect">
            <a:avLst/>
          </a:prstGeom>
        </p:spPr>
      </p:pic>
      <p:pic>
        <p:nvPicPr>
          <p:cNvPr id="5" name="Picture 4"/>
          <p:cNvPicPr>
            <a:picLocks noChangeAspect="1"/>
          </p:cNvPicPr>
          <p:nvPr/>
        </p:nvPicPr>
        <p:blipFill rotWithShape="1">
          <a:blip r:embed="rId4"/>
          <a:srcRect r="2064"/>
          <a:stretch/>
        </p:blipFill>
        <p:spPr>
          <a:xfrm>
            <a:off x="238991" y="3632752"/>
            <a:ext cx="8022531" cy="2932353"/>
          </a:xfrm>
          <a:prstGeom prst="rect">
            <a:avLst/>
          </a:prstGeom>
        </p:spPr>
      </p:pic>
      <p:pic>
        <p:nvPicPr>
          <p:cNvPr id="8" name="Picture 7"/>
          <p:cNvPicPr>
            <a:picLocks noChangeAspect="1"/>
          </p:cNvPicPr>
          <p:nvPr/>
        </p:nvPicPr>
        <p:blipFill>
          <a:blip r:embed="rId5"/>
          <a:stretch>
            <a:fillRect/>
          </a:stretch>
        </p:blipFill>
        <p:spPr>
          <a:xfrm>
            <a:off x="9397440" y="1022048"/>
            <a:ext cx="2628571" cy="1914286"/>
          </a:xfrm>
          <a:prstGeom prst="rect">
            <a:avLst/>
          </a:prstGeom>
        </p:spPr>
      </p:pic>
      <p:pic>
        <p:nvPicPr>
          <p:cNvPr id="10" name="Picture 9"/>
          <p:cNvPicPr>
            <a:picLocks noChangeAspect="1"/>
          </p:cNvPicPr>
          <p:nvPr/>
        </p:nvPicPr>
        <p:blipFill>
          <a:blip r:embed="rId6"/>
          <a:stretch>
            <a:fillRect/>
          </a:stretch>
        </p:blipFill>
        <p:spPr>
          <a:xfrm>
            <a:off x="10985970" y="2895986"/>
            <a:ext cx="1040041" cy="936036"/>
          </a:xfrm>
          <a:prstGeom prst="rect">
            <a:avLst/>
          </a:prstGeom>
        </p:spPr>
      </p:pic>
      <p:sp>
        <p:nvSpPr>
          <p:cNvPr id="11" name="Rectangle 10"/>
          <p:cNvSpPr/>
          <p:nvPr/>
        </p:nvSpPr>
        <p:spPr>
          <a:xfrm>
            <a:off x="3203177" y="227966"/>
            <a:ext cx="6096000" cy="923330"/>
          </a:xfrm>
          <a:prstGeom prst="rect">
            <a:avLst/>
          </a:prstGeom>
        </p:spPr>
        <p:txBody>
          <a:bodyPr>
            <a:spAutoFit/>
          </a:bodyPr>
          <a:lstStyle/>
          <a:p>
            <a:pPr algn="ctr">
              <a:lnSpc>
                <a:spcPct val="100000"/>
              </a:lnSpc>
            </a:pPr>
            <a:r>
              <a:rPr lang="vi-VN" b="1" i="0">
                <a:solidFill>
                  <a:srgbClr val="000000"/>
                </a:solidFill>
                <a:effectLst/>
                <a:latin typeface="Calibri" panose="020F0502020204030204" pitchFamily="34" charset="0"/>
              </a:rPr>
              <a:t>BIỂU ĐỒ SO SÁNH MÔN HỌC VÀ THỜI LƯỢNG </a:t>
            </a:r>
            <a:endParaRPr lang="vi-VN" sz="1000" b="0" i="0">
              <a:effectLst/>
              <a:latin typeface="MS Shell Dlg 2" panose="020B0604030504040204" pitchFamily="34" charset="0"/>
            </a:endParaRPr>
          </a:p>
          <a:p>
            <a:pPr algn="ctr">
              <a:lnSpc>
                <a:spcPct val="100000"/>
              </a:lnSpc>
            </a:pPr>
            <a:r>
              <a:rPr lang="vi-VN" b="1" i="0">
                <a:solidFill>
                  <a:srgbClr val="000000"/>
                </a:solidFill>
                <a:effectLst/>
                <a:latin typeface="Calibri" panose="020F0502020204030204" pitchFamily="34" charset="0"/>
              </a:rPr>
              <a:t>CỦA CHƯƠNG TRÌNH MỚI VÀ CHƯƠNG TRÌNH HIỆN HÀNH </a:t>
            </a:r>
            <a:endParaRPr lang="vi-VN" sz="1000" b="0" i="0">
              <a:effectLst/>
              <a:latin typeface="MS Shell Dlg 2" panose="020B0604030504040204" pitchFamily="34" charset="0"/>
            </a:endParaRPr>
          </a:p>
          <a:p>
            <a:pPr algn="ctr">
              <a:lnSpc>
                <a:spcPct val="100000"/>
              </a:lnSpc>
            </a:pPr>
            <a:r>
              <a:rPr lang="vi-VN" b="1" i="0">
                <a:solidFill>
                  <a:srgbClr val="000000"/>
                </a:solidFill>
                <a:effectLst/>
                <a:latin typeface="Calibri" panose="020F0502020204030204" pitchFamily="34" charset="0"/>
              </a:rPr>
              <a:t>CẤP TRUNG HỌC PHỔ THÔNG</a:t>
            </a:r>
            <a:endParaRPr lang="vi-VN" sz="1000" b="0" i="0">
              <a:effectLst/>
              <a:latin typeface="MS Shell Dlg 2" panose="020B0604030504040204" pitchFamily="34" charset="0"/>
            </a:endParaRPr>
          </a:p>
        </p:txBody>
      </p:sp>
    </p:spTree>
    <p:extLst>
      <p:ext uri="{BB962C8B-B14F-4D97-AF65-F5344CB8AC3E}">
        <p14:creationId xmlns:p14="http://schemas.microsoft.com/office/powerpoint/2010/main" val="1366446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CB6D1-540B-CA47-985C-FF54DDE26CD6}"/>
              </a:ext>
            </a:extLst>
          </p:cNvPr>
          <p:cNvSpPr>
            <a:spLocks noGrp="1"/>
          </p:cNvSpPr>
          <p:nvPr>
            <p:ph type="title"/>
          </p:nvPr>
        </p:nvSpPr>
        <p:spPr/>
        <p:txBody>
          <a:bodyPr/>
          <a:lstStyle/>
          <a:p>
            <a:r>
              <a:rPr lang="en-US" dirty="0" err="1">
                <a:solidFill>
                  <a:srgbClr val="FF0000"/>
                </a:solidFill>
              </a:rPr>
              <a:t>Ngữ</a:t>
            </a:r>
            <a:r>
              <a:rPr lang="en-US" dirty="0">
                <a:solidFill>
                  <a:srgbClr val="FF0000"/>
                </a:solidFill>
              </a:rPr>
              <a:t> </a:t>
            </a:r>
            <a:r>
              <a:rPr lang="en-US" dirty="0" err="1">
                <a:solidFill>
                  <a:srgbClr val="FF0000"/>
                </a:solidFill>
              </a:rPr>
              <a:t>văn</a:t>
            </a:r>
            <a:endParaRPr lang="en-US" dirty="0">
              <a:solidFill>
                <a:srgbClr val="FF0000"/>
              </a:solidFill>
            </a:endParaRPr>
          </a:p>
        </p:txBody>
      </p:sp>
      <p:pic>
        <p:nvPicPr>
          <p:cNvPr id="5" name="Content Placeholder 4">
            <a:extLst>
              <a:ext uri="{FF2B5EF4-FFF2-40B4-BE49-F238E27FC236}">
                <a16:creationId xmlns:a16="http://schemas.microsoft.com/office/drawing/2014/main" id="{79859E53-7F0D-2444-BC4E-177EB1A175B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65136" y="1274827"/>
            <a:ext cx="5590928" cy="4808981"/>
          </a:xfrm>
        </p:spPr>
      </p:pic>
      <p:pic>
        <p:nvPicPr>
          <p:cNvPr id="7" name="Picture 6">
            <a:extLst>
              <a:ext uri="{FF2B5EF4-FFF2-40B4-BE49-F238E27FC236}">
                <a16:creationId xmlns:a16="http://schemas.microsoft.com/office/drawing/2014/main" id="{D9AC6AB6-43CA-8443-9DAE-EEDBD41016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56064" y="1274827"/>
            <a:ext cx="6235936" cy="4808981"/>
          </a:xfrm>
          <a:prstGeom prst="rect">
            <a:avLst/>
          </a:prstGeom>
        </p:spPr>
      </p:pic>
    </p:spTree>
    <p:extLst>
      <p:ext uri="{BB962C8B-B14F-4D97-AF65-F5344CB8AC3E}">
        <p14:creationId xmlns:p14="http://schemas.microsoft.com/office/powerpoint/2010/main" val="1429504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D467-9E97-D84C-A8E9-78F967769949}"/>
              </a:ext>
            </a:extLst>
          </p:cNvPr>
          <p:cNvSpPr>
            <a:spLocks noGrp="1"/>
          </p:cNvSpPr>
          <p:nvPr>
            <p:ph type="title"/>
          </p:nvPr>
        </p:nvSpPr>
        <p:spPr/>
        <p:txBody>
          <a:bodyPr/>
          <a:lstStyle/>
          <a:p>
            <a:r>
              <a:rPr lang="en-US" dirty="0" err="1">
                <a:solidFill>
                  <a:srgbClr val="FF0000"/>
                </a:solidFill>
              </a:rPr>
              <a:t>Toán</a:t>
            </a:r>
            <a:endParaRPr lang="en-US" dirty="0">
              <a:solidFill>
                <a:srgbClr val="FF0000"/>
              </a:solidFill>
            </a:endParaRPr>
          </a:p>
        </p:txBody>
      </p:sp>
      <p:pic>
        <p:nvPicPr>
          <p:cNvPr id="5" name="Content Placeholder 4">
            <a:extLst>
              <a:ext uri="{FF2B5EF4-FFF2-40B4-BE49-F238E27FC236}">
                <a16:creationId xmlns:a16="http://schemas.microsoft.com/office/drawing/2014/main" id="{708AED1D-F907-014E-BB22-264C35E606F9}"/>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6292598" y="1426718"/>
            <a:ext cx="5517530" cy="4937505"/>
          </a:xfrm>
        </p:spPr>
      </p:pic>
      <p:pic>
        <p:nvPicPr>
          <p:cNvPr id="7" name="Picture 6">
            <a:extLst>
              <a:ext uri="{FF2B5EF4-FFF2-40B4-BE49-F238E27FC236}">
                <a16:creationId xmlns:a16="http://schemas.microsoft.com/office/drawing/2014/main" id="{9CD29C8F-719B-D64C-9E56-5EA00903EC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872" y="1426718"/>
            <a:ext cx="5814459" cy="4937505"/>
          </a:xfrm>
          <a:prstGeom prst="rect">
            <a:avLst/>
          </a:prstGeom>
        </p:spPr>
      </p:pic>
    </p:spTree>
    <p:extLst>
      <p:ext uri="{BB962C8B-B14F-4D97-AF65-F5344CB8AC3E}">
        <p14:creationId xmlns:p14="http://schemas.microsoft.com/office/powerpoint/2010/main" val="208025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404D5-B132-3446-8632-F19B7FD54B05}"/>
              </a:ext>
            </a:extLst>
          </p:cNvPr>
          <p:cNvSpPr>
            <a:spLocks noGrp="1"/>
          </p:cNvSpPr>
          <p:nvPr>
            <p:ph type="title"/>
          </p:nvPr>
        </p:nvSpPr>
        <p:spPr/>
        <p:txBody>
          <a:bodyPr/>
          <a:lstStyle/>
          <a:p>
            <a:r>
              <a:rPr lang="en-US" dirty="0" err="1">
                <a:solidFill>
                  <a:srgbClr val="FF0000"/>
                </a:solidFill>
              </a:rPr>
              <a:t>Vật</a:t>
            </a:r>
            <a:r>
              <a:rPr lang="en-US" dirty="0">
                <a:solidFill>
                  <a:srgbClr val="FF0000"/>
                </a:solidFill>
              </a:rPr>
              <a:t> </a:t>
            </a:r>
            <a:r>
              <a:rPr lang="en-US" dirty="0" err="1">
                <a:solidFill>
                  <a:srgbClr val="FF0000"/>
                </a:solidFill>
              </a:rPr>
              <a:t>lí</a:t>
            </a:r>
            <a:endParaRPr lang="en-US" dirty="0">
              <a:solidFill>
                <a:srgbClr val="FF0000"/>
              </a:solidFill>
            </a:endParaRPr>
          </a:p>
        </p:txBody>
      </p:sp>
      <p:pic>
        <p:nvPicPr>
          <p:cNvPr id="5" name="Content Placeholder 4">
            <a:extLst>
              <a:ext uri="{FF2B5EF4-FFF2-40B4-BE49-F238E27FC236}">
                <a16:creationId xmlns:a16="http://schemas.microsoft.com/office/drawing/2014/main" id="{F34144A8-B92D-044D-94A1-270EF4B7564B}"/>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6339840" y="1244344"/>
            <a:ext cx="5734661" cy="5022343"/>
          </a:xfrm>
        </p:spPr>
      </p:pic>
      <p:pic>
        <p:nvPicPr>
          <p:cNvPr id="7" name="Picture 6">
            <a:extLst>
              <a:ext uri="{FF2B5EF4-FFF2-40B4-BE49-F238E27FC236}">
                <a16:creationId xmlns:a16="http://schemas.microsoft.com/office/drawing/2014/main" id="{11410886-DE82-3F4B-A7DC-8610F23574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9241" y="1244344"/>
            <a:ext cx="6070599" cy="5022344"/>
          </a:xfrm>
          <a:prstGeom prst="rect">
            <a:avLst/>
          </a:prstGeom>
        </p:spPr>
      </p:pic>
    </p:spTree>
    <p:extLst>
      <p:ext uri="{BB962C8B-B14F-4D97-AF65-F5344CB8AC3E}">
        <p14:creationId xmlns:p14="http://schemas.microsoft.com/office/powerpoint/2010/main" val="991749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AD343-9EFD-7A4B-8B61-52CE74E2C6D3}"/>
              </a:ext>
            </a:extLst>
          </p:cNvPr>
          <p:cNvSpPr>
            <a:spLocks noGrp="1"/>
          </p:cNvSpPr>
          <p:nvPr>
            <p:ph type="title"/>
          </p:nvPr>
        </p:nvSpPr>
        <p:spPr/>
        <p:txBody>
          <a:bodyPr/>
          <a:lstStyle/>
          <a:p>
            <a:r>
              <a:rPr lang="en-US" dirty="0" err="1">
                <a:solidFill>
                  <a:srgbClr val="FF0000"/>
                </a:solidFill>
              </a:rPr>
              <a:t>Hoá</a:t>
            </a:r>
            <a:r>
              <a:rPr lang="en-US" dirty="0">
                <a:solidFill>
                  <a:srgbClr val="FF0000"/>
                </a:solidFill>
              </a:rPr>
              <a:t> </a:t>
            </a:r>
            <a:r>
              <a:rPr lang="en-US" dirty="0" err="1">
                <a:solidFill>
                  <a:srgbClr val="FF0000"/>
                </a:solidFill>
              </a:rPr>
              <a:t>học</a:t>
            </a:r>
            <a:endParaRPr lang="en-US" dirty="0">
              <a:solidFill>
                <a:srgbClr val="FF0000"/>
              </a:solidFill>
            </a:endParaRPr>
          </a:p>
        </p:txBody>
      </p:sp>
      <p:pic>
        <p:nvPicPr>
          <p:cNvPr id="5" name="Content Placeholder 4">
            <a:extLst>
              <a:ext uri="{FF2B5EF4-FFF2-40B4-BE49-F238E27FC236}">
                <a16:creationId xmlns:a16="http://schemas.microsoft.com/office/drawing/2014/main" id="{32C102F7-9181-8D49-8821-1E847923C837}"/>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05182" y="1280414"/>
            <a:ext cx="5662590" cy="5059425"/>
          </a:xfrm>
        </p:spPr>
      </p:pic>
      <p:pic>
        <p:nvPicPr>
          <p:cNvPr id="7" name="Picture 6">
            <a:extLst>
              <a:ext uri="{FF2B5EF4-FFF2-40B4-BE49-F238E27FC236}">
                <a16:creationId xmlns:a16="http://schemas.microsoft.com/office/drawing/2014/main" id="{81838865-33A3-F544-ABD2-D33F105340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0" y="1280414"/>
            <a:ext cx="6096000" cy="5059424"/>
          </a:xfrm>
          <a:prstGeom prst="rect">
            <a:avLst/>
          </a:prstGeom>
        </p:spPr>
      </p:pic>
    </p:spTree>
    <p:extLst>
      <p:ext uri="{BB962C8B-B14F-4D97-AF65-F5344CB8AC3E}">
        <p14:creationId xmlns:p14="http://schemas.microsoft.com/office/powerpoint/2010/main" val="1903547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F2F74-42C7-B741-BBDC-49D981F2D91E}"/>
              </a:ext>
            </a:extLst>
          </p:cNvPr>
          <p:cNvSpPr>
            <a:spLocks noGrp="1"/>
          </p:cNvSpPr>
          <p:nvPr>
            <p:ph type="title"/>
          </p:nvPr>
        </p:nvSpPr>
        <p:spPr/>
        <p:txBody>
          <a:bodyPr/>
          <a:lstStyle/>
          <a:p>
            <a:r>
              <a:rPr lang="en-US" dirty="0" err="1">
                <a:solidFill>
                  <a:srgbClr val="FF0000"/>
                </a:solidFill>
              </a:rPr>
              <a:t>Lịch</a:t>
            </a:r>
            <a:r>
              <a:rPr lang="en-US" dirty="0">
                <a:solidFill>
                  <a:srgbClr val="FF0000"/>
                </a:solidFill>
              </a:rPr>
              <a:t> </a:t>
            </a:r>
            <a:r>
              <a:rPr lang="en-US" dirty="0" err="1">
                <a:solidFill>
                  <a:srgbClr val="FF0000"/>
                </a:solidFill>
              </a:rPr>
              <a:t>sử</a:t>
            </a:r>
            <a:endParaRPr lang="en-US" dirty="0">
              <a:solidFill>
                <a:srgbClr val="FF0000"/>
              </a:solidFill>
            </a:endParaRPr>
          </a:p>
        </p:txBody>
      </p:sp>
      <p:pic>
        <p:nvPicPr>
          <p:cNvPr id="5" name="Content Placeholder 4">
            <a:extLst>
              <a:ext uri="{FF2B5EF4-FFF2-40B4-BE49-F238E27FC236}">
                <a16:creationId xmlns:a16="http://schemas.microsoft.com/office/drawing/2014/main" id="{41ACB5CD-1AA2-C942-951D-D045B3D9A17A}"/>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12520" y="1299975"/>
            <a:ext cx="5913382" cy="5064249"/>
          </a:xfrm>
        </p:spPr>
      </p:pic>
      <p:pic>
        <p:nvPicPr>
          <p:cNvPr id="7" name="Picture 6">
            <a:extLst>
              <a:ext uri="{FF2B5EF4-FFF2-40B4-BE49-F238E27FC236}">
                <a16:creationId xmlns:a16="http://schemas.microsoft.com/office/drawing/2014/main" id="{6DACCEA0-E2DE-1C4F-8B48-15AD34141C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25902" y="1299975"/>
            <a:ext cx="5899767" cy="5149593"/>
          </a:xfrm>
          <a:prstGeom prst="rect">
            <a:avLst/>
          </a:prstGeom>
        </p:spPr>
      </p:pic>
    </p:spTree>
    <p:extLst>
      <p:ext uri="{BB962C8B-B14F-4D97-AF65-F5344CB8AC3E}">
        <p14:creationId xmlns:p14="http://schemas.microsoft.com/office/powerpoint/2010/main" val="3769404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A84B3-BF07-FC43-862A-A713817C7990}"/>
              </a:ext>
            </a:extLst>
          </p:cNvPr>
          <p:cNvSpPr>
            <a:spLocks noGrp="1"/>
          </p:cNvSpPr>
          <p:nvPr>
            <p:ph type="title"/>
          </p:nvPr>
        </p:nvSpPr>
        <p:spPr/>
        <p:txBody>
          <a:bodyPr/>
          <a:lstStyle/>
          <a:p>
            <a:r>
              <a:rPr lang="en-US" dirty="0" err="1">
                <a:solidFill>
                  <a:srgbClr val="FF0000"/>
                </a:solidFill>
              </a:rPr>
              <a:t>Chuyên</a:t>
            </a:r>
            <a:r>
              <a:rPr lang="en-US" dirty="0">
                <a:solidFill>
                  <a:srgbClr val="FF0000"/>
                </a:solidFill>
              </a:rPr>
              <a:t> </a:t>
            </a:r>
            <a:r>
              <a:rPr lang="en-US" dirty="0" err="1">
                <a:solidFill>
                  <a:srgbClr val="FF0000"/>
                </a:solidFill>
              </a:rPr>
              <a:t>đề</a:t>
            </a:r>
            <a:r>
              <a:rPr lang="en-US" dirty="0">
                <a:solidFill>
                  <a:srgbClr val="FF0000"/>
                </a:solidFill>
              </a:rPr>
              <a:t> </a:t>
            </a:r>
            <a:r>
              <a:rPr lang="en-US" dirty="0" err="1">
                <a:solidFill>
                  <a:srgbClr val="FF0000"/>
                </a:solidFill>
              </a:rPr>
              <a:t>môn</a:t>
            </a:r>
            <a:r>
              <a:rPr lang="en-US" dirty="0">
                <a:solidFill>
                  <a:srgbClr val="FF0000"/>
                </a:solidFill>
              </a:rPr>
              <a:t> </a:t>
            </a:r>
            <a:r>
              <a:rPr lang="en-US" dirty="0" err="1">
                <a:solidFill>
                  <a:srgbClr val="FF0000"/>
                </a:solidFill>
              </a:rPr>
              <a:t>Ngữ</a:t>
            </a:r>
            <a:r>
              <a:rPr lang="en-US" dirty="0">
                <a:solidFill>
                  <a:srgbClr val="FF0000"/>
                </a:solidFill>
              </a:rPr>
              <a:t> </a:t>
            </a:r>
            <a:r>
              <a:rPr lang="en-US" dirty="0" err="1">
                <a:solidFill>
                  <a:srgbClr val="FF0000"/>
                </a:solidFill>
              </a:rPr>
              <a:t>văn</a:t>
            </a:r>
            <a:endParaRPr lang="en-US" dirty="0">
              <a:solidFill>
                <a:srgbClr val="FF0000"/>
              </a:solidFill>
            </a:endParaRPr>
          </a:p>
        </p:txBody>
      </p:sp>
      <p:pic>
        <p:nvPicPr>
          <p:cNvPr id="5" name="Content Placeholder 4">
            <a:extLst>
              <a:ext uri="{FF2B5EF4-FFF2-40B4-BE49-F238E27FC236}">
                <a16:creationId xmlns:a16="http://schemas.microsoft.com/office/drawing/2014/main" id="{4EA48D70-B756-504B-9AE2-A046A5BAF346}"/>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365248" y="894466"/>
            <a:ext cx="8619744" cy="5811984"/>
          </a:xfrm>
        </p:spPr>
      </p:pic>
    </p:spTree>
    <p:extLst>
      <p:ext uri="{BB962C8B-B14F-4D97-AF65-F5344CB8AC3E}">
        <p14:creationId xmlns:p14="http://schemas.microsoft.com/office/powerpoint/2010/main" val="3307815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705B4-9433-594C-BDA7-6EFD515EBDDD}"/>
              </a:ext>
            </a:extLst>
          </p:cNvPr>
          <p:cNvSpPr>
            <a:spLocks noGrp="1"/>
          </p:cNvSpPr>
          <p:nvPr>
            <p:ph type="title"/>
          </p:nvPr>
        </p:nvSpPr>
        <p:spPr/>
        <p:txBody>
          <a:bodyPr/>
          <a:lstStyle/>
          <a:p>
            <a:r>
              <a:rPr lang="en-US" dirty="0" err="1">
                <a:solidFill>
                  <a:srgbClr val="FF0000"/>
                </a:solidFill>
              </a:rPr>
              <a:t>Chuyên</a:t>
            </a:r>
            <a:r>
              <a:rPr lang="en-US" dirty="0">
                <a:solidFill>
                  <a:srgbClr val="FF0000"/>
                </a:solidFill>
              </a:rPr>
              <a:t> </a:t>
            </a:r>
            <a:r>
              <a:rPr lang="en-US" dirty="0" err="1">
                <a:solidFill>
                  <a:srgbClr val="FF0000"/>
                </a:solidFill>
              </a:rPr>
              <a:t>đề</a:t>
            </a:r>
            <a:r>
              <a:rPr lang="en-US" dirty="0">
                <a:solidFill>
                  <a:srgbClr val="FF0000"/>
                </a:solidFill>
              </a:rPr>
              <a:t> </a:t>
            </a:r>
            <a:r>
              <a:rPr lang="en-US" dirty="0" err="1">
                <a:solidFill>
                  <a:srgbClr val="FF0000"/>
                </a:solidFill>
              </a:rPr>
              <a:t>môn</a:t>
            </a:r>
            <a:r>
              <a:rPr lang="en-US" dirty="0">
                <a:solidFill>
                  <a:srgbClr val="FF0000"/>
                </a:solidFill>
              </a:rPr>
              <a:t> </a:t>
            </a:r>
            <a:r>
              <a:rPr lang="en-US" dirty="0" err="1">
                <a:solidFill>
                  <a:srgbClr val="FF0000"/>
                </a:solidFill>
              </a:rPr>
              <a:t>Toán</a:t>
            </a:r>
            <a:endParaRPr lang="en-US" dirty="0">
              <a:solidFill>
                <a:srgbClr val="FF0000"/>
              </a:solidFill>
            </a:endParaRPr>
          </a:p>
        </p:txBody>
      </p:sp>
      <p:pic>
        <p:nvPicPr>
          <p:cNvPr id="5" name="Content Placeholder 4">
            <a:extLst>
              <a:ext uri="{FF2B5EF4-FFF2-40B4-BE49-F238E27FC236}">
                <a16:creationId xmlns:a16="http://schemas.microsoft.com/office/drawing/2014/main" id="{3C34E4D7-4DF1-2A4A-8A1B-5E77876DD5F2}"/>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080009" y="948544"/>
            <a:ext cx="8792308" cy="5632055"/>
          </a:xfrm>
        </p:spPr>
      </p:pic>
    </p:spTree>
    <p:extLst>
      <p:ext uri="{BB962C8B-B14F-4D97-AF65-F5344CB8AC3E}">
        <p14:creationId xmlns:p14="http://schemas.microsoft.com/office/powerpoint/2010/main" val="948413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7064D-BBCF-894E-9DCD-8BE761DB8F5B}"/>
              </a:ext>
            </a:extLst>
          </p:cNvPr>
          <p:cNvSpPr>
            <a:spLocks noGrp="1"/>
          </p:cNvSpPr>
          <p:nvPr>
            <p:ph type="title"/>
          </p:nvPr>
        </p:nvSpPr>
        <p:spPr/>
        <p:txBody>
          <a:bodyPr/>
          <a:lstStyle/>
          <a:p>
            <a:r>
              <a:rPr lang="en-US" dirty="0" err="1">
                <a:solidFill>
                  <a:srgbClr val="FF0000"/>
                </a:solidFill>
              </a:rPr>
              <a:t>Chuyên</a:t>
            </a:r>
            <a:r>
              <a:rPr lang="en-US" dirty="0">
                <a:solidFill>
                  <a:srgbClr val="FF0000"/>
                </a:solidFill>
              </a:rPr>
              <a:t> </a:t>
            </a:r>
            <a:r>
              <a:rPr lang="en-US" dirty="0" err="1">
                <a:solidFill>
                  <a:srgbClr val="FF0000"/>
                </a:solidFill>
              </a:rPr>
              <a:t>đề</a:t>
            </a:r>
            <a:r>
              <a:rPr lang="en-US" dirty="0">
                <a:solidFill>
                  <a:srgbClr val="FF0000"/>
                </a:solidFill>
              </a:rPr>
              <a:t> </a:t>
            </a:r>
            <a:r>
              <a:rPr lang="en-US" dirty="0" err="1">
                <a:solidFill>
                  <a:srgbClr val="FF0000"/>
                </a:solidFill>
              </a:rPr>
              <a:t>môn</a:t>
            </a:r>
            <a:r>
              <a:rPr lang="en-US" dirty="0">
                <a:solidFill>
                  <a:srgbClr val="FF0000"/>
                </a:solidFill>
              </a:rPr>
              <a:t> </a:t>
            </a:r>
            <a:r>
              <a:rPr lang="en-US" dirty="0" err="1">
                <a:solidFill>
                  <a:srgbClr val="FF0000"/>
                </a:solidFill>
              </a:rPr>
              <a:t>Vật</a:t>
            </a:r>
            <a:r>
              <a:rPr lang="en-US" dirty="0">
                <a:solidFill>
                  <a:srgbClr val="FF0000"/>
                </a:solidFill>
              </a:rPr>
              <a:t> </a:t>
            </a:r>
            <a:r>
              <a:rPr lang="en-US" dirty="0" err="1">
                <a:solidFill>
                  <a:srgbClr val="FF0000"/>
                </a:solidFill>
              </a:rPr>
              <a:t>lí</a:t>
            </a:r>
            <a:endParaRPr lang="en-US" dirty="0">
              <a:solidFill>
                <a:srgbClr val="FF0000"/>
              </a:solidFill>
            </a:endParaRPr>
          </a:p>
        </p:txBody>
      </p:sp>
      <p:pic>
        <p:nvPicPr>
          <p:cNvPr id="5" name="Content Placeholder 4">
            <a:extLst>
              <a:ext uri="{FF2B5EF4-FFF2-40B4-BE49-F238E27FC236}">
                <a16:creationId xmlns:a16="http://schemas.microsoft.com/office/drawing/2014/main" id="{7C797C6D-5D8C-D942-834C-FBA45052C6B0}"/>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472110" y="1152908"/>
            <a:ext cx="10263405" cy="5247892"/>
          </a:xfrm>
        </p:spPr>
      </p:pic>
    </p:spTree>
    <p:extLst>
      <p:ext uri="{BB962C8B-B14F-4D97-AF65-F5344CB8AC3E}">
        <p14:creationId xmlns:p14="http://schemas.microsoft.com/office/powerpoint/2010/main" val="17787642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E01B6-8E74-A544-B71C-9E88B604005D}"/>
              </a:ext>
            </a:extLst>
          </p:cNvPr>
          <p:cNvSpPr>
            <a:spLocks noGrp="1"/>
          </p:cNvSpPr>
          <p:nvPr>
            <p:ph type="title"/>
          </p:nvPr>
        </p:nvSpPr>
        <p:spPr>
          <a:xfrm>
            <a:off x="1584336" y="277401"/>
            <a:ext cx="10339437" cy="875506"/>
          </a:xfrm>
        </p:spPr>
        <p:txBody>
          <a:bodyPr/>
          <a:lstStyle/>
          <a:p>
            <a:r>
              <a:rPr lang="en-US">
                <a:solidFill>
                  <a:srgbClr val="FF0000"/>
                </a:solidFill>
              </a:rPr>
              <a:t>Chủ đề môn Địa lí</a:t>
            </a:r>
            <a:endParaRPr lang="en-US" dirty="0">
              <a:solidFill>
                <a:srgbClr val="FF0000"/>
              </a:solidFill>
            </a:endParaRPr>
          </a:p>
        </p:txBody>
      </p:sp>
      <p:pic>
        <p:nvPicPr>
          <p:cNvPr id="5" name="Content Placeholder 4">
            <a:extLst>
              <a:ext uri="{FF2B5EF4-FFF2-40B4-BE49-F238E27FC236}">
                <a16:creationId xmlns:a16="http://schemas.microsoft.com/office/drawing/2014/main" id="{93F8EEE3-CDB3-6647-A37E-5FBBE6F9588B}"/>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974908" y="1377950"/>
            <a:ext cx="9558222" cy="4951413"/>
          </a:xfrm>
        </p:spPr>
      </p:pic>
    </p:spTree>
    <p:extLst>
      <p:ext uri="{BB962C8B-B14F-4D97-AF65-F5344CB8AC3E}">
        <p14:creationId xmlns:p14="http://schemas.microsoft.com/office/powerpoint/2010/main" val="2367580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2. </a:t>
            </a:r>
            <a:r>
              <a:rPr lang="en-US" dirty="0" err="1">
                <a:solidFill>
                  <a:schemeClr val="tx1"/>
                </a:solidFill>
              </a:rPr>
              <a:t>Chương</a:t>
            </a:r>
            <a:r>
              <a:rPr lang="en-US" dirty="0">
                <a:solidFill>
                  <a:schemeClr val="tx1"/>
                </a:solidFill>
              </a:rPr>
              <a:t> </a:t>
            </a:r>
            <a:r>
              <a:rPr lang="en-US" dirty="0" err="1">
                <a:solidFill>
                  <a:schemeClr val="tx1"/>
                </a:solidFill>
              </a:rPr>
              <a:t>trình</a:t>
            </a:r>
            <a:r>
              <a:rPr lang="en-US" dirty="0">
                <a:solidFill>
                  <a:schemeClr val="tx1"/>
                </a:solidFill>
              </a:rPr>
              <a:t> </a:t>
            </a:r>
            <a:r>
              <a:rPr lang="en-US" dirty="0" err="1">
                <a:solidFill>
                  <a:schemeClr val="tx1"/>
                </a:solidFill>
              </a:rPr>
              <a:t>giáo</a:t>
            </a:r>
            <a:r>
              <a:rPr lang="en-US" dirty="0">
                <a:solidFill>
                  <a:schemeClr val="tx1"/>
                </a:solidFill>
              </a:rPr>
              <a:t> </a:t>
            </a:r>
            <a:r>
              <a:rPr lang="en-US" dirty="0" err="1">
                <a:solidFill>
                  <a:schemeClr val="tx1"/>
                </a:solidFill>
              </a:rPr>
              <a:t>dục</a:t>
            </a:r>
            <a:endParaRPr lang="en-US" dirty="0">
              <a:solidFill>
                <a:schemeClr val="tx1"/>
              </a:solidFill>
            </a:endParaRPr>
          </a:p>
        </p:txBody>
      </p:sp>
      <p:sp>
        <p:nvSpPr>
          <p:cNvPr id="3" name="Content Placeholder 2"/>
          <p:cNvSpPr>
            <a:spLocks noGrp="1"/>
          </p:cNvSpPr>
          <p:nvPr>
            <p:ph idx="1"/>
          </p:nvPr>
        </p:nvSpPr>
        <p:spPr>
          <a:xfrm>
            <a:off x="1302326" y="1496291"/>
            <a:ext cx="6677891" cy="4170218"/>
          </a:xfrm>
        </p:spPr>
        <p:txBody>
          <a:bodyPr/>
          <a:lstStyle/>
          <a:p>
            <a:r>
              <a:rPr lang="en-US" dirty="0" err="1">
                <a:solidFill>
                  <a:schemeClr val="tx1"/>
                </a:solidFill>
              </a:rPr>
              <a:t>Chương</a:t>
            </a:r>
            <a:r>
              <a:rPr lang="en-US" dirty="0">
                <a:solidFill>
                  <a:schemeClr val="tx1"/>
                </a:solidFill>
              </a:rPr>
              <a:t> </a:t>
            </a:r>
            <a:r>
              <a:rPr lang="en-US" dirty="0" err="1">
                <a:solidFill>
                  <a:schemeClr val="tx1"/>
                </a:solidFill>
              </a:rPr>
              <a:t>trình</a:t>
            </a:r>
            <a:r>
              <a:rPr lang="en-US" dirty="0">
                <a:solidFill>
                  <a:schemeClr val="tx1"/>
                </a:solidFill>
              </a:rPr>
              <a:t> “</a:t>
            </a:r>
            <a:r>
              <a:rPr lang="en-US" dirty="0" err="1">
                <a:solidFill>
                  <a:schemeClr val="tx1"/>
                </a:solidFill>
              </a:rPr>
              <a:t>nặng</a:t>
            </a:r>
            <a:r>
              <a:rPr lang="en-US" dirty="0">
                <a:solidFill>
                  <a:schemeClr val="tx1"/>
                </a:solidFill>
              </a:rPr>
              <a:t>” </a:t>
            </a:r>
            <a:r>
              <a:rPr lang="en-US" dirty="0" err="1">
                <a:solidFill>
                  <a:schemeClr val="tx1"/>
                </a:solidFill>
              </a:rPr>
              <a:t>liệu</a:t>
            </a:r>
            <a:r>
              <a:rPr lang="en-US" dirty="0">
                <a:solidFill>
                  <a:schemeClr val="tx1"/>
                </a:solidFill>
              </a:rPr>
              <a:t> </a:t>
            </a:r>
            <a:r>
              <a:rPr lang="en-US" dirty="0" err="1">
                <a:solidFill>
                  <a:schemeClr val="tx1"/>
                </a:solidFill>
              </a:rPr>
              <a:t>có</a:t>
            </a:r>
            <a:r>
              <a:rPr lang="en-US" dirty="0">
                <a:solidFill>
                  <a:schemeClr val="tx1"/>
                </a:solidFill>
              </a:rPr>
              <a:t> </a:t>
            </a:r>
            <a:r>
              <a:rPr lang="en-US" dirty="0" err="1">
                <a:solidFill>
                  <a:schemeClr val="tx1"/>
                </a:solidFill>
              </a:rPr>
              <a:t>đúng</a:t>
            </a:r>
            <a:r>
              <a:rPr lang="en-US" dirty="0">
                <a:solidFill>
                  <a:schemeClr val="tx1"/>
                </a:solidFill>
              </a:rPr>
              <a:t>?</a:t>
            </a:r>
          </a:p>
          <a:p>
            <a:r>
              <a:rPr lang="en-US" dirty="0">
                <a:solidFill>
                  <a:schemeClr val="tx1"/>
                </a:solidFill>
              </a:rPr>
              <a:t>So </a:t>
            </a:r>
            <a:r>
              <a:rPr lang="en-US" dirty="0" err="1">
                <a:solidFill>
                  <a:schemeClr val="tx1"/>
                </a:solidFill>
              </a:rPr>
              <a:t>sánh</a:t>
            </a:r>
            <a:r>
              <a:rPr lang="en-US" dirty="0">
                <a:solidFill>
                  <a:schemeClr val="tx1"/>
                </a:solidFill>
              </a:rPr>
              <a:t> </a:t>
            </a:r>
            <a:r>
              <a:rPr lang="en-US" dirty="0" err="1">
                <a:solidFill>
                  <a:schemeClr val="tx1"/>
                </a:solidFill>
              </a:rPr>
              <a:t>với</a:t>
            </a:r>
            <a:r>
              <a:rPr lang="en-US" dirty="0">
                <a:solidFill>
                  <a:schemeClr val="tx1"/>
                </a:solidFill>
              </a:rPr>
              <a:t> </a:t>
            </a:r>
            <a:r>
              <a:rPr lang="en-US" dirty="0" err="1">
                <a:solidFill>
                  <a:schemeClr val="tx1"/>
                </a:solidFill>
              </a:rPr>
              <a:t>chương</a:t>
            </a:r>
            <a:r>
              <a:rPr lang="en-US" dirty="0">
                <a:solidFill>
                  <a:schemeClr val="tx1"/>
                </a:solidFill>
              </a:rPr>
              <a:t> </a:t>
            </a:r>
            <a:r>
              <a:rPr lang="en-US" dirty="0" err="1">
                <a:solidFill>
                  <a:schemeClr val="tx1"/>
                </a:solidFill>
              </a:rPr>
              <a:t>trình</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các</a:t>
            </a:r>
            <a:r>
              <a:rPr lang="en-US" dirty="0">
                <a:solidFill>
                  <a:schemeClr val="tx1"/>
                </a:solidFill>
              </a:rPr>
              <a:t> </a:t>
            </a:r>
            <a:r>
              <a:rPr lang="en-US" dirty="0" err="1">
                <a:solidFill>
                  <a:schemeClr val="tx1"/>
                </a:solidFill>
              </a:rPr>
              <a:t>nước</a:t>
            </a:r>
            <a:r>
              <a:rPr lang="en-US" dirty="0">
                <a:solidFill>
                  <a:schemeClr val="tx1"/>
                </a:solidFill>
              </a:rPr>
              <a:t> </a:t>
            </a:r>
            <a:r>
              <a:rPr lang="en-US" dirty="0" err="1">
                <a:solidFill>
                  <a:schemeClr val="tx1"/>
                </a:solidFill>
              </a:rPr>
              <a:t>thì</a:t>
            </a:r>
            <a:r>
              <a:rPr lang="en-US" dirty="0">
                <a:solidFill>
                  <a:schemeClr val="tx1"/>
                </a:solidFill>
              </a:rPr>
              <a:t> </a:t>
            </a:r>
            <a:r>
              <a:rPr lang="en-US" dirty="0" err="1">
                <a:solidFill>
                  <a:schemeClr val="tx1"/>
                </a:solidFill>
              </a:rPr>
              <a:t>không</a:t>
            </a:r>
            <a:r>
              <a:rPr lang="en-US" dirty="0">
                <a:solidFill>
                  <a:schemeClr val="tx1"/>
                </a:solidFill>
              </a:rPr>
              <a:t> </a:t>
            </a:r>
            <a:r>
              <a:rPr lang="en-US" dirty="0" err="1">
                <a:solidFill>
                  <a:schemeClr val="tx1"/>
                </a:solidFill>
              </a:rPr>
              <a:t>hơn</a:t>
            </a:r>
            <a:r>
              <a:rPr lang="en-US" dirty="0">
                <a:solidFill>
                  <a:schemeClr val="tx1"/>
                </a:solidFill>
              </a:rPr>
              <a:t> </a:t>
            </a:r>
            <a:r>
              <a:rPr lang="en-US" dirty="0" err="1">
                <a:solidFill>
                  <a:schemeClr val="tx1"/>
                </a:solidFill>
              </a:rPr>
              <a:t>gì</a:t>
            </a:r>
            <a:r>
              <a:rPr lang="en-US" dirty="0">
                <a:solidFill>
                  <a:schemeClr val="tx1"/>
                </a:solidFill>
              </a:rPr>
              <a:t> </a:t>
            </a:r>
            <a:r>
              <a:rPr lang="en-US" dirty="0" err="1">
                <a:solidFill>
                  <a:schemeClr val="tx1"/>
                </a:solidFill>
              </a:rPr>
              <a:t>về</a:t>
            </a:r>
            <a:r>
              <a:rPr lang="en-US" dirty="0">
                <a:solidFill>
                  <a:schemeClr val="tx1"/>
                </a:solidFill>
              </a:rPr>
              <a:t> </a:t>
            </a:r>
            <a:r>
              <a:rPr lang="en-US" dirty="0" err="1">
                <a:solidFill>
                  <a:schemeClr val="tx1"/>
                </a:solidFill>
              </a:rPr>
              <a:t>kiến</a:t>
            </a:r>
            <a:r>
              <a:rPr lang="en-US" dirty="0">
                <a:solidFill>
                  <a:schemeClr val="tx1"/>
                </a:solidFill>
              </a:rPr>
              <a:t> </a:t>
            </a:r>
            <a:r>
              <a:rPr lang="en-US" dirty="0" err="1">
                <a:solidFill>
                  <a:schemeClr val="tx1"/>
                </a:solidFill>
              </a:rPr>
              <a:t>thức</a:t>
            </a:r>
            <a:r>
              <a:rPr lang="en-US" dirty="0">
                <a:solidFill>
                  <a:schemeClr val="tx1"/>
                </a:solidFill>
              </a:rPr>
              <a:t>?</a:t>
            </a:r>
          </a:p>
          <a:p>
            <a:r>
              <a:rPr lang="en-US" dirty="0" err="1">
                <a:solidFill>
                  <a:schemeClr val="tx1"/>
                </a:solidFill>
              </a:rPr>
              <a:t>Nặng</a:t>
            </a:r>
            <a:r>
              <a:rPr lang="en-US" dirty="0">
                <a:solidFill>
                  <a:schemeClr val="tx1"/>
                </a:solidFill>
              </a:rPr>
              <a:t> </a:t>
            </a:r>
            <a:r>
              <a:rPr lang="en-US" dirty="0" err="1">
                <a:solidFill>
                  <a:schemeClr val="tx1"/>
                </a:solidFill>
              </a:rPr>
              <a:t>là</a:t>
            </a:r>
            <a:r>
              <a:rPr lang="en-US" dirty="0">
                <a:solidFill>
                  <a:schemeClr val="tx1"/>
                </a:solidFill>
              </a:rPr>
              <a:t> do </a:t>
            </a:r>
            <a:r>
              <a:rPr lang="en-US" dirty="0" err="1">
                <a:solidFill>
                  <a:schemeClr val="tx1"/>
                </a:solidFill>
              </a:rPr>
              <a:t>đâu</a:t>
            </a:r>
            <a:r>
              <a:rPr lang="en-US" dirty="0">
                <a:solidFill>
                  <a:schemeClr val="tx1"/>
                </a:solidFill>
              </a:rPr>
              <a:t>?</a:t>
            </a:r>
          </a:p>
          <a:p>
            <a:pPr marL="0" indent="0">
              <a:buNone/>
            </a:pPr>
            <a:r>
              <a:rPr lang="en-US" dirty="0">
                <a:solidFill>
                  <a:schemeClr val="tx1"/>
                </a:solidFill>
              </a:rPr>
              <a:t> - </a:t>
            </a:r>
            <a:r>
              <a:rPr lang="en-US" dirty="0" err="1">
                <a:solidFill>
                  <a:schemeClr val="tx1"/>
                </a:solidFill>
              </a:rPr>
              <a:t>Cách</a:t>
            </a:r>
            <a:r>
              <a:rPr lang="en-US" dirty="0">
                <a:solidFill>
                  <a:schemeClr val="tx1"/>
                </a:solidFill>
              </a:rPr>
              <a:t> </a:t>
            </a:r>
            <a:r>
              <a:rPr lang="en-US" dirty="0" err="1">
                <a:solidFill>
                  <a:schemeClr val="tx1"/>
                </a:solidFill>
              </a:rPr>
              <a:t>sắp</a:t>
            </a:r>
            <a:r>
              <a:rPr lang="en-US" dirty="0">
                <a:solidFill>
                  <a:schemeClr val="tx1"/>
                </a:solidFill>
              </a:rPr>
              <a:t> </a:t>
            </a:r>
            <a:r>
              <a:rPr lang="en-US" dirty="0" err="1">
                <a:solidFill>
                  <a:schemeClr val="tx1"/>
                </a:solidFill>
              </a:rPr>
              <a:t>xếp</a:t>
            </a:r>
            <a:r>
              <a:rPr lang="en-US" dirty="0">
                <a:solidFill>
                  <a:schemeClr val="tx1"/>
                </a:solidFill>
              </a:rPr>
              <a:t>? (</a:t>
            </a:r>
            <a:r>
              <a:rPr lang="en-US" dirty="0" err="1">
                <a:solidFill>
                  <a:schemeClr val="tx1"/>
                </a:solidFill>
              </a:rPr>
              <a:t>Cấu</a:t>
            </a:r>
            <a:r>
              <a:rPr lang="en-US" dirty="0">
                <a:solidFill>
                  <a:schemeClr val="tx1"/>
                </a:solidFill>
              </a:rPr>
              <a:t> </a:t>
            </a:r>
            <a:r>
              <a:rPr lang="en-US" dirty="0" err="1">
                <a:solidFill>
                  <a:schemeClr val="tx1"/>
                </a:solidFill>
              </a:rPr>
              <a:t>trúc</a:t>
            </a:r>
            <a:r>
              <a:rPr lang="en-US" dirty="0">
                <a:solidFill>
                  <a:schemeClr val="tx1"/>
                </a:solidFill>
              </a:rPr>
              <a:t> </a:t>
            </a:r>
            <a:r>
              <a:rPr lang="en-US" dirty="0" err="1">
                <a:solidFill>
                  <a:schemeClr val="tx1"/>
                </a:solidFill>
              </a:rPr>
              <a:t>chương</a:t>
            </a:r>
            <a:r>
              <a:rPr lang="en-US" dirty="0">
                <a:solidFill>
                  <a:schemeClr val="tx1"/>
                </a:solidFill>
              </a:rPr>
              <a:t> </a:t>
            </a:r>
            <a:r>
              <a:rPr lang="en-US" dirty="0" err="1">
                <a:solidFill>
                  <a:schemeClr val="tx1"/>
                </a:solidFill>
              </a:rPr>
              <a:t>trình</a:t>
            </a:r>
            <a:r>
              <a:rPr lang="en-US" dirty="0">
                <a:solidFill>
                  <a:schemeClr val="tx1"/>
                </a:solidFill>
              </a:rPr>
              <a:t>): Trong </a:t>
            </a:r>
            <a:r>
              <a:rPr lang="en-US" dirty="0" err="1">
                <a:solidFill>
                  <a:schemeClr val="tx1"/>
                </a:solidFill>
              </a:rPr>
              <a:t>nội</a:t>
            </a:r>
            <a:r>
              <a:rPr lang="en-US" dirty="0">
                <a:solidFill>
                  <a:schemeClr val="tx1"/>
                </a:solidFill>
              </a:rPr>
              <a:t> </a:t>
            </a:r>
            <a:r>
              <a:rPr lang="en-US" dirty="0" err="1">
                <a:solidFill>
                  <a:schemeClr val="tx1"/>
                </a:solidFill>
              </a:rPr>
              <a:t>bộ</a:t>
            </a:r>
            <a:r>
              <a:rPr lang="en-US" dirty="0">
                <a:solidFill>
                  <a:schemeClr val="tx1"/>
                </a:solidFill>
              </a:rPr>
              <a:t> </a:t>
            </a:r>
            <a:r>
              <a:rPr lang="en-US" dirty="0" err="1">
                <a:solidFill>
                  <a:schemeClr val="tx1"/>
                </a:solidFill>
              </a:rPr>
              <a:t>môn</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Sự</a:t>
            </a:r>
            <a:r>
              <a:rPr lang="en-US" dirty="0">
                <a:solidFill>
                  <a:schemeClr val="tx1"/>
                </a:solidFill>
              </a:rPr>
              <a:t> </a:t>
            </a:r>
            <a:r>
              <a:rPr lang="en-US" dirty="0" err="1">
                <a:solidFill>
                  <a:schemeClr val="tx1"/>
                </a:solidFill>
              </a:rPr>
              <a:t>thống</a:t>
            </a:r>
            <a:r>
              <a:rPr lang="en-US" dirty="0">
                <a:solidFill>
                  <a:schemeClr val="tx1"/>
                </a:solidFill>
              </a:rPr>
              <a:t> </a:t>
            </a:r>
            <a:r>
              <a:rPr lang="en-US" dirty="0" err="1">
                <a:solidFill>
                  <a:schemeClr val="tx1"/>
                </a:solidFill>
              </a:rPr>
              <a:t>nhất</a:t>
            </a:r>
            <a:r>
              <a:rPr lang="en-US" dirty="0">
                <a:solidFill>
                  <a:schemeClr val="tx1"/>
                </a:solidFill>
              </a:rPr>
              <a:t>, </a:t>
            </a:r>
            <a:r>
              <a:rPr lang="en-US" dirty="0" err="1">
                <a:solidFill>
                  <a:schemeClr val="tx1"/>
                </a:solidFill>
              </a:rPr>
              <a:t>liên</a:t>
            </a:r>
            <a:r>
              <a:rPr lang="en-US" dirty="0">
                <a:solidFill>
                  <a:schemeClr val="tx1"/>
                </a:solidFill>
              </a:rPr>
              <a:t> </a:t>
            </a:r>
            <a:r>
              <a:rPr lang="en-US" dirty="0" err="1">
                <a:solidFill>
                  <a:schemeClr val="tx1"/>
                </a:solidFill>
              </a:rPr>
              <a:t>thông</a:t>
            </a:r>
            <a:r>
              <a:rPr lang="en-US" dirty="0">
                <a:solidFill>
                  <a:schemeClr val="tx1"/>
                </a:solidFill>
              </a:rPr>
              <a:t> </a:t>
            </a:r>
            <a:r>
              <a:rPr lang="en-US" dirty="0" err="1">
                <a:solidFill>
                  <a:schemeClr val="tx1"/>
                </a:solidFill>
              </a:rPr>
              <a:t>giữa</a:t>
            </a:r>
            <a:r>
              <a:rPr lang="en-US" dirty="0">
                <a:solidFill>
                  <a:schemeClr val="tx1"/>
                </a:solidFill>
              </a:rPr>
              <a:t> </a:t>
            </a:r>
            <a:r>
              <a:rPr lang="en-US" dirty="0" err="1">
                <a:solidFill>
                  <a:schemeClr val="tx1"/>
                </a:solidFill>
              </a:rPr>
              <a:t>các</a:t>
            </a:r>
            <a:r>
              <a:rPr lang="en-US" dirty="0">
                <a:solidFill>
                  <a:schemeClr val="tx1"/>
                </a:solidFill>
              </a:rPr>
              <a:t> </a:t>
            </a:r>
            <a:r>
              <a:rPr lang="en-US" dirty="0" err="1">
                <a:solidFill>
                  <a:schemeClr val="tx1"/>
                </a:solidFill>
              </a:rPr>
              <a:t>môn</a:t>
            </a:r>
            <a:r>
              <a:rPr lang="en-US" dirty="0">
                <a:solidFill>
                  <a:schemeClr val="tx1"/>
                </a:solidFill>
              </a:rPr>
              <a:t>.</a:t>
            </a:r>
          </a:p>
          <a:p>
            <a:pPr marL="0" indent="0">
              <a:buNone/>
            </a:pPr>
            <a:r>
              <a:rPr lang="en-US" dirty="0">
                <a:solidFill>
                  <a:schemeClr val="tx1"/>
                </a:solidFill>
              </a:rPr>
              <a:t> - </a:t>
            </a:r>
            <a:r>
              <a:rPr lang="en-US" dirty="0" err="1">
                <a:solidFill>
                  <a:schemeClr val="tx1"/>
                </a:solidFill>
              </a:rPr>
              <a:t>Cách</a:t>
            </a:r>
            <a:r>
              <a:rPr lang="en-US" dirty="0">
                <a:solidFill>
                  <a:schemeClr val="tx1"/>
                </a:solidFill>
              </a:rPr>
              <a:t> </a:t>
            </a:r>
            <a:r>
              <a:rPr lang="en-US" dirty="0" err="1">
                <a:solidFill>
                  <a:schemeClr val="tx1"/>
                </a:solidFill>
              </a:rPr>
              <a:t>chuyển</a:t>
            </a:r>
            <a:r>
              <a:rPr lang="en-US" dirty="0">
                <a:solidFill>
                  <a:schemeClr val="tx1"/>
                </a:solidFill>
              </a:rPr>
              <a:t> </a:t>
            </a:r>
            <a:r>
              <a:rPr lang="en-US" dirty="0" err="1">
                <a:solidFill>
                  <a:schemeClr val="tx1"/>
                </a:solidFill>
              </a:rPr>
              <a:t>tải</a:t>
            </a:r>
            <a:r>
              <a:rPr lang="en-US" dirty="0">
                <a:solidFill>
                  <a:schemeClr val="tx1"/>
                </a:solidFill>
              </a:rPr>
              <a:t>? (Phương </a:t>
            </a:r>
            <a:r>
              <a:rPr lang="en-US" dirty="0" err="1">
                <a:solidFill>
                  <a:schemeClr val="tx1"/>
                </a:solidFill>
              </a:rPr>
              <a:t>pháp</a:t>
            </a:r>
            <a:r>
              <a:rPr lang="en-US" dirty="0">
                <a:solidFill>
                  <a:schemeClr val="tx1"/>
                </a:solidFill>
              </a:rPr>
              <a:t> </a:t>
            </a:r>
            <a:r>
              <a:rPr lang="en-US" dirty="0" err="1">
                <a:solidFill>
                  <a:schemeClr val="tx1"/>
                </a:solidFill>
              </a:rPr>
              <a:t>và</a:t>
            </a:r>
            <a:r>
              <a:rPr lang="en-US" dirty="0">
                <a:solidFill>
                  <a:schemeClr val="tx1"/>
                </a:solidFill>
              </a:rPr>
              <a:t> </a:t>
            </a:r>
            <a:r>
              <a:rPr lang="en-US" dirty="0" err="1">
                <a:solidFill>
                  <a:schemeClr val="tx1"/>
                </a:solidFill>
              </a:rPr>
              <a:t>hình</a:t>
            </a:r>
            <a:r>
              <a:rPr lang="en-US" dirty="0">
                <a:solidFill>
                  <a:schemeClr val="tx1"/>
                </a:solidFill>
              </a:rPr>
              <a:t> </a:t>
            </a:r>
            <a:r>
              <a:rPr lang="en-US" dirty="0" err="1">
                <a:solidFill>
                  <a:schemeClr val="tx1"/>
                </a:solidFill>
              </a:rPr>
              <a:t>thức</a:t>
            </a:r>
            <a:r>
              <a:rPr lang="en-US" dirty="0">
                <a:solidFill>
                  <a:schemeClr val="tx1"/>
                </a:solidFill>
              </a:rPr>
              <a:t> </a:t>
            </a:r>
            <a:r>
              <a:rPr lang="en-US" dirty="0" err="1">
                <a:solidFill>
                  <a:schemeClr val="tx1"/>
                </a:solidFill>
              </a:rPr>
              <a:t>dạy</a:t>
            </a:r>
            <a:r>
              <a:rPr lang="en-US" dirty="0">
                <a:solidFill>
                  <a:schemeClr val="tx1"/>
                </a:solidFill>
              </a:rPr>
              <a:t> </a:t>
            </a:r>
            <a:r>
              <a:rPr lang="en-US" dirty="0" err="1">
                <a:solidFill>
                  <a:schemeClr val="tx1"/>
                </a:solidFill>
              </a:rPr>
              <a:t>học</a:t>
            </a:r>
            <a:r>
              <a:rPr lang="en-US" dirty="0">
                <a:solidFill>
                  <a:schemeClr val="tx1"/>
                </a:solidFill>
              </a:rPr>
              <a:t>).</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6167" y="1825625"/>
            <a:ext cx="2869019" cy="4346300"/>
          </a:xfrm>
          <a:prstGeom prst="rect">
            <a:avLst/>
          </a:prstGeom>
        </p:spPr>
      </p:pic>
    </p:spTree>
    <p:extLst>
      <p:ext uri="{BB962C8B-B14F-4D97-AF65-F5344CB8AC3E}">
        <p14:creationId xmlns:p14="http://schemas.microsoft.com/office/powerpoint/2010/main" val="125114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4838" y="1711036"/>
            <a:ext cx="10301415" cy="1724891"/>
          </a:xfrm>
        </p:spPr>
        <p:txBody>
          <a:bodyPr>
            <a:normAutofit/>
          </a:bodyPr>
          <a:lstStyle/>
          <a:p>
            <a:pPr algn="ctr"/>
            <a:r>
              <a:rPr lang="en-US" sz="3200" dirty="0">
                <a:solidFill>
                  <a:srgbClr val="0000FF"/>
                </a:solidFill>
              </a:rPr>
              <a:t>TỔ CHỨC HOẠT ĐỘNG HỌC TÍCH CỰC, TỰ LỰC, SÁNG TẠO CỦA HỌC SINH</a:t>
            </a:r>
          </a:p>
        </p:txBody>
      </p:sp>
    </p:spTree>
    <p:extLst>
      <p:ext uri="{BB962C8B-B14F-4D97-AF65-F5344CB8AC3E}">
        <p14:creationId xmlns:p14="http://schemas.microsoft.com/office/powerpoint/2010/main" val="3022331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363" y="2483906"/>
            <a:ext cx="10590921" cy="1824858"/>
          </a:xfrm>
        </p:spPr>
        <p:txBody>
          <a:bodyPr>
            <a:normAutofit fontScale="90000"/>
          </a:bodyPr>
          <a:lstStyle/>
          <a:p>
            <a:pPr algn="ctr"/>
            <a:r>
              <a:rPr lang="en-US" sz="4000" dirty="0" err="1">
                <a:solidFill>
                  <a:schemeClr val="tx1"/>
                </a:solidFill>
                <a:latin typeface="Arial" panose="020B0604020202020204" pitchFamily="34" charset="0"/>
                <a:cs typeface="Arial" panose="020B0604020202020204" pitchFamily="34" charset="0"/>
              </a:rPr>
              <a:t>TIÊU</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CHÍ</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XÂY</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DỰNG</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BÀI</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HỌC</a:t>
            </a:r>
            <a:br>
              <a:rPr lang="en-US" sz="4000" dirty="0">
                <a:solidFill>
                  <a:schemeClr val="tx1"/>
                </a:solidFill>
                <a:latin typeface="Arial" panose="020B0604020202020204" pitchFamily="34" charset="0"/>
                <a:cs typeface="Arial" panose="020B0604020202020204" pitchFamily="34" charset="0"/>
              </a:rPr>
            </a:br>
            <a:r>
              <a:rPr lang="en-US" sz="4000" dirty="0" err="1">
                <a:solidFill>
                  <a:schemeClr val="tx1"/>
                </a:solidFill>
                <a:latin typeface="Arial" panose="020B0604020202020204" pitchFamily="34" charset="0"/>
                <a:cs typeface="Arial" panose="020B0604020202020204" pitchFamily="34" charset="0"/>
              </a:rPr>
              <a:t>VÀ</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TỔ</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CHỨC</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HOẠT</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ĐỘNG</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HỌC</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CỦA</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HỌC</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SINH</a:t>
            </a:r>
            <a:br>
              <a:rPr lang="en-US" sz="4000" dirty="0">
                <a:solidFill>
                  <a:schemeClr val="tx1"/>
                </a:solidFill>
                <a:latin typeface="Arial" panose="020B0604020202020204" pitchFamily="34" charset="0"/>
                <a:cs typeface="Arial" panose="020B0604020202020204" pitchFamily="34" charset="0"/>
              </a:rPr>
            </a:br>
            <a:r>
              <a:rPr lang="en-US" sz="2700" dirty="0">
                <a:solidFill>
                  <a:schemeClr val="tx1"/>
                </a:solidFill>
                <a:latin typeface="Arial" panose="020B0604020202020204" pitchFamily="34" charset="0"/>
                <a:cs typeface="Arial" panose="020B0604020202020204" pitchFamily="34" charset="0"/>
              </a:rPr>
              <a:t>(Theo </a:t>
            </a:r>
            <a:r>
              <a:rPr lang="en-US" sz="2700" dirty="0" err="1">
                <a:solidFill>
                  <a:schemeClr val="tx1"/>
                </a:solidFill>
                <a:latin typeface="Arial" panose="020B0604020202020204" pitchFamily="34" charset="0"/>
                <a:cs typeface="Arial" panose="020B0604020202020204" pitchFamily="34" charset="0"/>
              </a:rPr>
              <a:t>Công</a:t>
            </a:r>
            <a:r>
              <a:rPr lang="en-US" sz="2700" dirty="0">
                <a:solidFill>
                  <a:schemeClr val="tx1"/>
                </a:solidFill>
                <a:latin typeface="Arial" panose="020B0604020202020204" pitchFamily="34" charset="0"/>
                <a:cs typeface="Arial" panose="020B0604020202020204" pitchFamily="34" charset="0"/>
              </a:rPr>
              <a:t> </a:t>
            </a:r>
            <a:r>
              <a:rPr lang="en-US" sz="2700" dirty="0" err="1">
                <a:solidFill>
                  <a:schemeClr val="tx1"/>
                </a:solidFill>
                <a:latin typeface="Arial" panose="020B0604020202020204" pitchFamily="34" charset="0"/>
                <a:cs typeface="Arial" panose="020B0604020202020204" pitchFamily="34" charset="0"/>
              </a:rPr>
              <a:t>văn</a:t>
            </a:r>
            <a:r>
              <a:rPr lang="en-US" sz="2700" dirty="0">
                <a:solidFill>
                  <a:schemeClr val="tx1"/>
                </a:solidFill>
                <a:latin typeface="Arial" panose="020B0604020202020204" pitchFamily="34" charset="0"/>
                <a:cs typeface="Arial" panose="020B0604020202020204" pitchFamily="34" charset="0"/>
              </a:rPr>
              <a:t> </a:t>
            </a:r>
            <a:r>
              <a:rPr lang="en-US" sz="2700" dirty="0" err="1">
                <a:solidFill>
                  <a:schemeClr val="tx1"/>
                </a:solidFill>
                <a:latin typeface="Arial" panose="020B0604020202020204" pitchFamily="34" charset="0"/>
                <a:cs typeface="Arial" panose="020B0604020202020204" pitchFamily="34" charset="0"/>
              </a:rPr>
              <a:t>số</a:t>
            </a:r>
            <a:r>
              <a:rPr lang="en-US" sz="2700" dirty="0">
                <a:solidFill>
                  <a:schemeClr val="tx1"/>
                </a:solidFill>
                <a:latin typeface="Arial" panose="020B0604020202020204" pitchFamily="34" charset="0"/>
                <a:cs typeface="Arial" panose="020B0604020202020204" pitchFamily="34" charset="0"/>
              </a:rPr>
              <a:t> 5555/</a:t>
            </a:r>
            <a:r>
              <a:rPr lang="en-US" sz="2700" dirty="0" err="1">
                <a:solidFill>
                  <a:schemeClr val="tx1"/>
                </a:solidFill>
                <a:latin typeface="Arial" panose="020B0604020202020204" pitchFamily="34" charset="0"/>
                <a:cs typeface="Arial" panose="020B0604020202020204" pitchFamily="34" charset="0"/>
              </a:rPr>
              <a:t>BGDĐT-GDTrH</a:t>
            </a:r>
            <a:r>
              <a:rPr lang="en-US" sz="2700"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73771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336" y="122418"/>
            <a:ext cx="10339437" cy="1007702"/>
          </a:xfrm>
        </p:spPr>
        <p:txBody>
          <a:bodyPr>
            <a:normAutofit fontScale="90000"/>
          </a:bodyPr>
          <a:lstStyle/>
          <a:p>
            <a:r>
              <a:rPr lang="en-US" dirty="0"/>
              <a:t>1. </a:t>
            </a:r>
            <a:r>
              <a:rPr lang="vi-VN" dirty="0"/>
              <a:t>Mức độ phù hợp của chuỗi</a:t>
            </a:r>
            <a:r>
              <a:rPr lang="en-US" dirty="0"/>
              <a:t> </a:t>
            </a:r>
            <a:r>
              <a:rPr lang="vi-VN" i="1" dirty="0"/>
              <a:t>hoạt động học</a:t>
            </a:r>
            <a:r>
              <a:rPr lang="vi-VN" dirty="0"/>
              <a:t> với mục tiêu, nội dung và phương pháp dạy học được sử dụng</a:t>
            </a:r>
            <a:endParaRPr lang="en-US" dirty="0"/>
          </a:p>
        </p:txBody>
      </p:sp>
      <p:graphicFrame>
        <p:nvGraphicFramePr>
          <p:cNvPr id="4" name="Content Placeholder 3"/>
          <p:cNvGraphicFramePr>
            <a:graphicFrameLocks noGrp="1"/>
          </p:cNvGraphicFramePr>
          <p:nvPr>
            <p:ph idx="1"/>
          </p:nvPr>
        </p:nvGraphicFramePr>
        <p:xfrm>
          <a:off x="1779372" y="1813302"/>
          <a:ext cx="9749481" cy="4794170"/>
        </p:xfrm>
        <a:graphic>
          <a:graphicData uri="http://schemas.openxmlformats.org/drawingml/2006/table">
            <a:tbl>
              <a:tblPr firstRow="1" firstCol="1" lastRow="1" lastCol="1" bandRow="1" bandCol="1">
                <a:tableStyleId>{5C22544A-7EE6-4342-B048-85BDC9FD1C3A}</a:tableStyleId>
              </a:tblPr>
              <a:tblGrid>
                <a:gridCol w="3308070">
                  <a:extLst>
                    <a:ext uri="{9D8B030D-6E8A-4147-A177-3AD203B41FA5}">
                      <a16:colId xmlns:a16="http://schemas.microsoft.com/office/drawing/2014/main" val="816945454"/>
                    </a:ext>
                  </a:extLst>
                </a:gridCol>
                <a:gridCol w="3213622">
                  <a:extLst>
                    <a:ext uri="{9D8B030D-6E8A-4147-A177-3AD203B41FA5}">
                      <a16:colId xmlns:a16="http://schemas.microsoft.com/office/drawing/2014/main" val="1753748173"/>
                    </a:ext>
                  </a:extLst>
                </a:gridCol>
                <a:gridCol w="3227789">
                  <a:extLst>
                    <a:ext uri="{9D8B030D-6E8A-4147-A177-3AD203B41FA5}">
                      <a16:colId xmlns:a16="http://schemas.microsoft.com/office/drawing/2014/main" val="204617710"/>
                    </a:ext>
                  </a:extLst>
                </a:gridCol>
              </a:tblGrid>
              <a:tr h="534995">
                <a:tc>
                  <a:txBody>
                    <a:bodyPr/>
                    <a:lstStyle/>
                    <a:p>
                      <a:pPr marL="0" marR="0" algn="ctr">
                        <a:lnSpc>
                          <a:spcPts val="1500"/>
                        </a:lnSpc>
                        <a:spcBef>
                          <a:spcPts val="600"/>
                        </a:spcBef>
                        <a:spcAft>
                          <a:spcPts val="600"/>
                        </a:spcAft>
                      </a:pPr>
                      <a:endParaRPr lang="en-US" sz="2200" b="0" dirty="0">
                        <a:solidFill>
                          <a:schemeClr val="tx1"/>
                        </a:solidFill>
                        <a:effectLst/>
                        <a:latin typeface="Arial" panose="020B0604020202020204" pitchFamily="34" charset="0"/>
                        <a:cs typeface="Arial" panose="020B0604020202020204" pitchFamily="34" charset="0"/>
                      </a:endParaRPr>
                    </a:p>
                    <a:p>
                      <a:pPr marL="0" marR="0" algn="ctr">
                        <a:lnSpc>
                          <a:spcPts val="1500"/>
                        </a:lnSpc>
                        <a:spcBef>
                          <a:spcPts val="600"/>
                        </a:spcBef>
                        <a:spcAft>
                          <a:spcPts val="600"/>
                        </a:spcAft>
                      </a:pPr>
                      <a:r>
                        <a:rPr lang="en-US" sz="2200" b="0" dirty="0" err="1">
                          <a:solidFill>
                            <a:schemeClr val="tx1"/>
                          </a:solidFill>
                          <a:effectLst/>
                          <a:latin typeface="Arial" panose="020B0604020202020204" pitchFamily="34" charset="0"/>
                          <a:cs typeface="Arial" panose="020B0604020202020204" pitchFamily="34" charset="0"/>
                        </a:rPr>
                        <a:t>Mức</a:t>
                      </a:r>
                      <a:r>
                        <a:rPr lang="en-US" sz="2200" b="0" dirty="0">
                          <a:solidFill>
                            <a:schemeClr val="tx1"/>
                          </a:solidFill>
                          <a:effectLst/>
                          <a:latin typeface="Arial" panose="020B0604020202020204" pitchFamily="34" charset="0"/>
                          <a:cs typeface="Arial" panose="020B0604020202020204" pitchFamily="34" charset="0"/>
                        </a:rPr>
                        <a:t> 1</a:t>
                      </a:r>
                      <a:endParaRPr lang="en-US" sz="2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ctr">
                        <a:lnSpc>
                          <a:spcPts val="1500"/>
                        </a:lnSpc>
                        <a:spcBef>
                          <a:spcPts val="600"/>
                        </a:spcBef>
                        <a:spcAft>
                          <a:spcPts val="600"/>
                        </a:spcAft>
                      </a:pPr>
                      <a:endParaRPr lang="en-US" sz="2200" b="0" dirty="0">
                        <a:solidFill>
                          <a:schemeClr val="tx1"/>
                        </a:solidFill>
                        <a:effectLst/>
                        <a:latin typeface="Arial" panose="020B0604020202020204" pitchFamily="34" charset="0"/>
                        <a:cs typeface="Arial" panose="020B0604020202020204" pitchFamily="34" charset="0"/>
                      </a:endParaRPr>
                    </a:p>
                    <a:p>
                      <a:pPr marL="0" marR="0" algn="ctr">
                        <a:lnSpc>
                          <a:spcPts val="1500"/>
                        </a:lnSpc>
                        <a:spcBef>
                          <a:spcPts val="600"/>
                        </a:spcBef>
                        <a:spcAft>
                          <a:spcPts val="600"/>
                        </a:spcAft>
                      </a:pPr>
                      <a:r>
                        <a:rPr lang="en-US" sz="2200" b="0" dirty="0" err="1">
                          <a:solidFill>
                            <a:schemeClr val="tx1"/>
                          </a:solidFill>
                          <a:effectLst/>
                          <a:latin typeface="Arial" panose="020B0604020202020204" pitchFamily="34" charset="0"/>
                          <a:cs typeface="Arial" panose="020B0604020202020204" pitchFamily="34" charset="0"/>
                        </a:rPr>
                        <a:t>Mức</a:t>
                      </a:r>
                      <a:r>
                        <a:rPr lang="en-US" sz="2200" b="0" dirty="0">
                          <a:solidFill>
                            <a:schemeClr val="tx1"/>
                          </a:solidFill>
                          <a:effectLst/>
                          <a:latin typeface="Arial" panose="020B0604020202020204" pitchFamily="34" charset="0"/>
                          <a:cs typeface="Arial" panose="020B0604020202020204" pitchFamily="34" charset="0"/>
                        </a:rPr>
                        <a:t> 2</a:t>
                      </a:r>
                      <a:endParaRPr lang="en-US" sz="2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ctr">
                        <a:lnSpc>
                          <a:spcPts val="1500"/>
                        </a:lnSpc>
                        <a:spcBef>
                          <a:spcPts val="600"/>
                        </a:spcBef>
                        <a:spcAft>
                          <a:spcPts val="600"/>
                        </a:spcAft>
                      </a:pPr>
                      <a:endParaRPr lang="en-US" sz="2200" b="0" dirty="0">
                        <a:solidFill>
                          <a:schemeClr val="tx1"/>
                        </a:solidFill>
                        <a:effectLst/>
                        <a:latin typeface="Arial" panose="020B0604020202020204" pitchFamily="34" charset="0"/>
                        <a:cs typeface="Arial" panose="020B0604020202020204" pitchFamily="34" charset="0"/>
                      </a:endParaRPr>
                    </a:p>
                    <a:p>
                      <a:pPr marL="0" marR="0" algn="ctr">
                        <a:lnSpc>
                          <a:spcPts val="1500"/>
                        </a:lnSpc>
                        <a:spcBef>
                          <a:spcPts val="600"/>
                        </a:spcBef>
                        <a:spcAft>
                          <a:spcPts val="600"/>
                        </a:spcAft>
                      </a:pPr>
                      <a:r>
                        <a:rPr lang="en-US" sz="2200" b="0" dirty="0" err="1">
                          <a:solidFill>
                            <a:schemeClr val="tx1"/>
                          </a:solidFill>
                          <a:effectLst/>
                          <a:latin typeface="Arial" panose="020B0604020202020204" pitchFamily="34" charset="0"/>
                          <a:cs typeface="Arial" panose="020B0604020202020204" pitchFamily="34" charset="0"/>
                        </a:rPr>
                        <a:t>Mức</a:t>
                      </a:r>
                      <a:r>
                        <a:rPr lang="en-US" sz="2200" b="0" dirty="0">
                          <a:solidFill>
                            <a:schemeClr val="tx1"/>
                          </a:solidFill>
                          <a:effectLst/>
                          <a:latin typeface="Arial" panose="020B0604020202020204" pitchFamily="34" charset="0"/>
                          <a:cs typeface="Arial" panose="020B0604020202020204" pitchFamily="34" charset="0"/>
                        </a:rPr>
                        <a:t> 3</a:t>
                      </a:r>
                      <a:endParaRPr lang="en-US" sz="2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568815863"/>
                  </a:ext>
                </a:extLst>
              </a:tr>
              <a:tr h="4244831">
                <a:tc>
                  <a:txBody>
                    <a:bodyPr/>
                    <a:lstStyle/>
                    <a:p>
                      <a:pPr marL="0" marR="0" algn="l">
                        <a:spcBef>
                          <a:spcPts val="600"/>
                        </a:spcBef>
                        <a:spcAft>
                          <a:spcPts val="600"/>
                        </a:spcAft>
                      </a:pPr>
                      <a:r>
                        <a:rPr lang="en-US" sz="2200" b="0" dirty="0" err="1">
                          <a:solidFill>
                            <a:schemeClr val="tx1"/>
                          </a:solidFill>
                          <a:effectLst/>
                          <a:latin typeface="Arial" panose="020B0604020202020204" pitchFamily="34" charset="0"/>
                          <a:cs typeface="Arial" panose="020B0604020202020204" pitchFamily="34" charset="0"/>
                        </a:rPr>
                        <a:t>Tình</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huống</a:t>
                      </a:r>
                      <a:r>
                        <a:rPr lang="en-US" sz="2200" b="0" dirty="0">
                          <a:solidFill>
                            <a:schemeClr val="tx1"/>
                          </a:solidFill>
                          <a:effectLst/>
                          <a:latin typeface="Arial" panose="020B0604020202020204" pitchFamily="34" charset="0"/>
                          <a:cs typeface="Arial" panose="020B0604020202020204" pitchFamily="34" charset="0"/>
                        </a:rPr>
                        <a:t>/</a:t>
                      </a:r>
                      <a:r>
                        <a:rPr lang="en-US" sz="2200" b="0" dirty="0" err="1">
                          <a:solidFill>
                            <a:schemeClr val="tx1"/>
                          </a:solidFill>
                          <a:effectLst/>
                          <a:latin typeface="Arial" panose="020B0604020202020204" pitchFamily="34" charset="0"/>
                          <a:cs typeface="Arial" panose="020B0604020202020204" pitchFamily="34" charset="0"/>
                        </a:rPr>
                        <a:t>câu</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hỏi</a:t>
                      </a:r>
                      <a:r>
                        <a:rPr lang="en-US" sz="2200" b="0" dirty="0">
                          <a:solidFill>
                            <a:schemeClr val="tx1"/>
                          </a:solidFill>
                          <a:effectLst/>
                          <a:latin typeface="Arial" panose="020B0604020202020204" pitchFamily="34" charset="0"/>
                          <a:cs typeface="Arial" panose="020B0604020202020204" pitchFamily="34" charset="0"/>
                        </a:rPr>
                        <a:t>/</a:t>
                      </a:r>
                      <a:r>
                        <a:rPr lang="en-US" sz="2200" b="0" dirty="0" err="1">
                          <a:solidFill>
                            <a:schemeClr val="tx1"/>
                          </a:solidFill>
                          <a:effectLst/>
                          <a:latin typeface="Arial" panose="020B0604020202020204" pitchFamily="34" charset="0"/>
                          <a:cs typeface="Arial" panose="020B0604020202020204" pitchFamily="34" charset="0"/>
                        </a:rPr>
                        <a:t>nhiệm</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vụ</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mở</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đầu</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nhằm</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huy</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động</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kiến</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thức</a:t>
                      </a:r>
                      <a:r>
                        <a:rPr lang="en-US" sz="2200" b="0" dirty="0">
                          <a:solidFill>
                            <a:schemeClr val="tx1"/>
                          </a:solidFill>
                          <a:effectLst/>
                          <a:latin typeface="Arial" panose="020B0604020202020204" pitchFamily="34" charset="0"/>
                          <a:cs typeface="Arial" panose="020B0604020202020204" pitchFamily="34" charset="0"/>
                        </a:rPr>
                        <a:t>/</a:t>
                      </a:r>
                      <a:r>
                        <a:rPr lang="en-US" sz="2200" b="0" dirty="0" err="1">
                          <a:solidFill>
                            <a:schemeClr val="tx1"/>
                          </a:solidFill>
                          <a:effectLst/>
                          <a:latin typeface="Arial" panose="020B0604020202020204" pitchFamily="34" charset="0"/>
                          <a:cs typeface="Arial" panose="020B0604020202020204" pitchFamily="34" charset="0"/>
                        </a:rPr>
                        <a:t>kĩ</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năng</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đã</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có</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của</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học</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sinh</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để</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chuẩn</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bị</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học</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kiến</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thức</a:t>
                      </a:r>
                      <a:r>
                        <a:rPr lang="en-US" sz="2200" b="0" dirty="0">
                          <a:solidFill>
                            <a:schemeClr val="tx1"/>
                          </a:solidFill>
                          <a:effectLst/>
                          <a:latin typeface="Arial" panose="020B0604020202020204" pitchFamily="34" charset="0"/>
                          <a:cs typeface="Arial" panose="020B0604020202020204" pitchFamily="34" charset="0"/>
                        </a:rPr>
                        <a:t>/</a:t>
                      </a:r>
                      <a:r>
                        <a:rPr lang="en-US" sz="2200" b="0" dirty="0" err="1">
                          <a:solidFill>
                            <a:schemeClr val="tx1"/>
                          </a:solidFill>
                          <a:effectLst/>
                          <a:latin typeface="Arial" panose="020B0604020202020204" pitchFamily="34" charset="0"/>
                          <a:cs typeface="Arial" panose="020B0604020202020204" pitchFamily="34" charset="0"/>
                        </a:rPr>
                        <a:t>kĩ</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năng</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mới</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nhưng</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chưa</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tạo</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được</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mâu</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thuẫn</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nhận</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thức</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để</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đặt</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ra</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vấn</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đề</a:t>
                      </a:r>
                      <a:r>
                        <a:rPr lang="en-US" sz="2200" b="0" dirty="0">
                          <a:solidFill>
                            <a:schemeClr val="tx1"/>
                          </a:solidFill>
                          <a:effectLst/>
                          <a:latin typeface="Arial" panose="020B0604020202020204" pitchFamily="34" charset="0"/>
                          <a:cs typeface="Arial" panose="020B0604020202020204" pitchFamily="34" charset="0"/>
                        </a:rPr>
                        <a:t>/</a:t>
                      </a:r>
                      <a:r>
                        <a:rPr lang="en-US" sz="2200" b="0" dirty="0" err="1">
                          <a:solidFill>
                            <a:schemeClr val="tx1"/>
                          </a:solidFill>
                          <a:effectLst/>
                          <a:latin typeface="Arial" panose="020B0604020202020204" pitchFamily="34" charset="0"/>
                          <a:cs typeface="Arial" panose="020B0604020202020204" pitchFamily="34" charset="0"/>
                        </a:rPr>
                        <a:t>câu</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hỏi</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chính</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của</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bài</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học</a:t>
                      </a:r>
                      <a:r>
                        <a:rPr lang="en-US" sz="2200" b="0" dirty="0">
                          <a:solidFill>
                            <a:schemeClr val="tx1"/>
                          </a:solidFill>
                          <a:effectLst/>
                          <a:latin typeface="Arial" panose="020B0604020202020204" pitchFamily="34" charset="0"/>
                          <a:cs typeface="Arial" panose="020B0604020202020204" pitchFamily="34" charset="0"/>
                        </a:rPr>
                        <a:t>.</a:t>
                      </a:r>
                      <a:endParaRPr lang="en-US" sz="2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l">
                        <a:spcBef>
                          <a:spcPts val="600"/>
                        </a:spcBef>
                        <a:spcAft>
                          <a:spcPts val="600"/>
                        </a:spcAft>
                      </a:pPr>
                      <a:r>
                        <a:rPr lang="en-US" sz="2200" b="0" dirty="0" err="1">
                          <a:solidFill>
                            <a:schemeClr val="tx1"/>
                          </a:solidFill>
                          <a:effectLst/>
                          <a:latin typeface="Arial" panose="020B0604020202020204" pitchFamily="34" charset="0"/>
                          <a:cs typeface="Arial" panose="020B0604020202020204" pitchFamily="34" charset="0"/>
                        </a:rPr>
                        <a:t>Tình</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huống</a:t>
                      </a:r>
                      <a:r>
                        <a:rPr lang="en-US" sz="2200" b="0" dirty="0">
                          <a:solidFill>
                            <a:schemeClr val="tx1"/>
                          </a:solidFill>
                          <a:effectLst/>
                          <a:latin typeface="Arial" panose="020B0604020202020204" pitchFamily="34" charset="0"/>
                          <a:cs typeface="Arial" panose="020B0604020202020204" pitchFamily="34" charset="0"/>
                        </a:rPr>
                        <a:t>/</a:t>
                      </a:r>
                      <a:r>
                        <a:rPr lang="en-US" sz="2200" b="0" dirty="0" err="1">
                          <a:solidFill>
                            <a:schemeClr val="tx1"/>
                          </a:solidFill>
                          <a:effectLst/>
                          <a:latin typeface="Arial" panose="020B0604020202020204" pitchFamily="34" charset="0"/>
                          <a:cs typeface="Arial" panose="020B0604020202020204" pitchFamily="34" charset="0"/>
                        </a:rPr>
                        <a:t>câu</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hỏi</a:t>
                      </a:r>
                      <a:r>
                        <a:rPr lang="en-US" sz="2200" b="0" dirty="0">
                          <a:solidFill>
                            <a:schemeClr val="tx1"/>
                          </a:solidFill>
                          <a:effectLst/>
                          <a:latin typeface="Arial" panose="020B0604020202020204" pitchFamily="34" charset="0"/>
                          <a:cs typeface="Arial" panose="020B0604020202020204" pitchFamily="34" charset="0"/>
                        </a:rPr>
                        <a:t>/</a:t>
                      </a:r>
                      <a:r>
                        <a:rPr lang="en-US" sz="2200" b="0" dirty="0" err="1">
                          <a:solidFill>
                            <a:schemeClr val="tx1"/>
                          </a:solidFill>
                          <a:effectLst/>
                          <a:latin typeface="Arial" panose="020B0604020202020204" pitchFamily="34" charset="0"/>
                          <a:cs typeface="Arial" panose="020B0604020202020204" pitchFamily="34" charset="0"/>
                        </a:rPr>
                        <a:t>nhiệm</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vụ</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mở</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đầu</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chỉ</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có</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thể</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được</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giải</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quyết</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một</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phần</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hoặc</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phỏng</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đoán</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được</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kết</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quả</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nhưng</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chưa</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lí</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giải</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được</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đầy</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đủ</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bằng</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kiến</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thức</a:t>
                      </a:r>
                      <a:r>
                        <a:rPr lang="en-US" sz="2200" b="0" dirty="0">
                          <a:solidFill>
                            <a:schemeClr val="tx1"/>
                          </a:solidFill>
                          <a:effectLst/>
                          <a:latin typeface="Arial" panose="020B0604020202020204" pitchFamily="34" charset="0"/>
                          <a:cs typeface="Arial" panose="020B0604020202020204" pitchFamily="34" charset="0"/>
                        </a:rPr>
                        <a:t>/</a:t>
                      </a:r>
                      <a:r>
                        <a:rPr lang="en-US" sz="2200" b="0" dirty="0" err="1">
                          <a:solidFill>
                            <a:schemeClr val="tx1"/>
                          </a:solidFill>
                          <a:effectLst/>
                          <a:latin typeface="Arial" panose="020B0604020202020204" pitchFamily="34" charset="0"/>
                          <a:cs typeface="Arial" panose="020B0604020202020204" pitchFamily="34" charset="0"/>
                        </a:rPr>
                        <a:t>kĩ</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năng</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đã</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có</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của</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học</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sinh</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tạo</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được</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mâu</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thuẫn</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nhận</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thức</a:t>
                      </a:r>
                      <a:r>
                        <a:rPr lang="en-US" sz="2200" b="0" dirty="0">
                          <a:solidFill>
                            <a:schemeClr val="tx1"/>
                          </a:solidFill>
                          <a:effectLst/>
                          <a:latin typeface="Arial" panose="020B0604020202020204" pitchFamily="34" charset="0"/>
                          <a:cs typeface="Arial" panose="020B0604020202020204" pitchFamily="34" charset="0"/>
                        </a:rPr>
                        <a:t>.</a:t>
                      </a:r>
                      <a:endParaRPr lang="en-US" sz="2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l">
                        <a:spcBef>
                          <a:spcPts val="600"/>
                        </a:spcBef>
                        <a:spcAft>
                          <a:spcPts val="600"/>
                        </a:spcAft>
                      </a:pPr>
                      <a:r>
                        <a:rPr lang="en-US" sz="2200" b="0" dirty="0" err="1">
                          <a:solidFill>
                            <a:schemeClr val="tx1"/>
                          </a:solidFill>
                          <a:effectLst/>
                          <a:latin typeface="Arial" panose="020B0604020202020204" pitchFamily="34" charset="0"/>
                          <a:cs typeface="Arial" panose="020B0604020202020204" pitchFamily="34" charset="0"/>
                        </a:rPr>
                        <a:t>Tình</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huống</a:t>
                      </a:r>
                      <a:r>
                        <a:rPr lang="en-US" sz="2200" b="0" dirty="0">
                          <a:solidFill>
                            <a:schemeClr val="tx1"/>
                          </a:solidFill>
                          <a:effectLst/>
                          <a:latin typeface="Arial" panose="020B0604020202020204" pitchFamily="34" charset="0"/>
                          <a:cs typeface="Arial" panose="020B0604020202020204" pitchFamily="34" charset="0"/>
                        </a:rPr>
                        <a:t>/</a:t>
                      </a:r>
                      <a:r>
                        <a:rPr lang="en-US" sz="2200" b="0" dirty="0" err="1">
                          <a:solidFill>
                            <a:schemeClr val="tx1"/>
                          </a:solidFill>
                          <a:effectLst/>
                          <a:latin typeface="Arial" panose="020B0604020202020204" pitchFamily="34" charset="0"/>
                          <a:cs typeface="Arial" panose="020B0604020202020204" pitchFamily="34" charset="0"/>
                        </a:rPr>
                        <a:t>câu</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hỏi</a:t>
                      </a:r>
                      <a:r>
                        <a:rPr lang="en-US" sz="2200" b="0" dirty="0">
                          <a:solidFill>
                            <a:schemeClr val="tx1"/>
                          </a:solidFill>
                          <a:effectLst/>
                          <a:latin typeface="Arial" panose="020B0604020202020204" pitchFamily="34" charset="0"/>
                          <a:cs typeface="Arial" panose="020B0604020202020204" pitchFamily="34" charset="0"/>
                        </a:rPr>
                        <a:t>/</a:t>
                      </a:r>
                      <a:r>
                        <a:rPr lang="en-US" sz="2200" b="0" dirty="0" err="1">
                          <a:solidFill>
                            <a:schemeClr val="tx1"/>
                          </a:solidFill>
                          <a:effectLst/>
                          <a:latin typeface="Arial" panose="020B0604020202020204" pitchFamily="34" charset="0"/>
                          <a:cs typeface="Arial" panose="020B0604020202020204" pitchFamily="34" charset="0"/>
                        </a:rPr>
                        <a:t>nhiệm</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vụ</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mở</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đầu</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gần</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gũi</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với</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kinh</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nghiệm</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sống</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của</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học</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sinh</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và</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chỉ</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có</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thể</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được</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giải</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quyết</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một</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phần</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hoặc</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phỏng</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đoán</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được</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kết</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quả</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nhưng</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chưa</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lí</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giải</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được</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đầy</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đủ</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bằng</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kiến</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thức</a:t>
                      </a:r>
                      <a:r>
                        <a:rPr lang="en-US" sz="2200" b="0" dirty="0">
                          <a:solidFill>
                            <a:schemeClr val="tx1"/>
                          </a:solidFill>
                          <a:effectLst/>
                          <a:latin typeface="Arial" panose="020B0604020202020204" pitchFamily="34" charset="0"/>
                          <a:cs typeface="Arial" panose="020B0604020202020204" pitchFamily="34" charset="0"/>
                        </a:rPr>
                        <a:t>/</a:t>
                      </a:r>
                      <a:r>
                        <a:rPr lang="en-US" sz="2200" b="0" dirty="0" err="1">
                          <a:solidFill>
                            <a:schemeClr val="tx1"/>
                          </a:solidFill>
                          <a:effectLst/>
                          <a:latin typeface="Arial" panose="020B0604020202020204" pitchFamily="34" charset="0"/>
                          <a:cs typeface="Arial" panose="020B0604020202020204" pitchFamily="34" charset="0"/>
                        </a:rPr>
                        <a:t>kĩ</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năng</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cũ</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đặt</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ra</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được</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vấn</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đề</a:t>
                      </a:r>
                      <a:r>
                        <a:rPr lang="en-US" sz="2200" b="0" dirty="0">
                          <a:solidFill>
                            <a:schemeClr val="tx1"/>
                          </a:solidFill>
                          <a:effectLst/>
                          <a:latin typeface="Arial" panose="020B0604020202020204" pitchFamily="34" charset="0"/>
                          <a:cs typeface="Arial" panose="020B0604020202020204" pitchFamily="34" charset="0"/>
                        </a:rPr>
                        <a:t>/</a:t>
                      </a:r>
                      <a:r>
                        <a:rPr lang="en-US" sz="2200" b="0" dirty="0" err="1">
                          <a:solidFill>
                            <a:schemeClr val="tx1"/>
                          </a:solidFill>
                          <a:effectLst/>
                          <a:latin typeface="Arial" panose="020B0604020202020204" pitchFamily="34" charset="0"/>
                          <a:cs typeface="Arial" panose="020B0604020202020204" pitchFamily="34" charset="0"/>
                        </a:rPr>
                        <a:t>câu</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hỏi</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chính</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của</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bài</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học</a:t>
                      </a:r>
                      <a:r>
                        <a:rPr lang="en-US" sz="2200" b="0" dirty="0">
                          <a:solidFill>
                            <a:schemeClr val="tx1"/>
                          </a:solidFill>
                          <a:effectLst/>
                          <a:latin typeface="Arial" panose="020B0604020202020204" pitchFamily="34" charset="0"/>
                          <a:cs typeface="Arial" panose="020B0604020202020204" pitchFamily="34" charset="0"/>
                        </a:rPr>
                        <a:t>.</a:t>
                      </a:r>
                      <a:endParaRPr lang="en-US" sz="2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1270701581"/>
                  </a:ext>
                </a:extLst>
              </a:tr>
            </a:tbl>
          </a:graphicData>
        </a:graphic>
      </p:graphicFrame>
      <p:sp>
        <p:nvSpPr>
          <p:cNvPr id="5" name="TextBox 4"/>
          <p:cNvSpPr txBox="1"/>
          <p:nvPr/>
        </p:nvSpPr>
        <p:spPr>
          <a:xfrm>
            <a:off x="1643122" y="1240878"/>
            <a:ext cx="5110932" cy="461665"/>
          </a:xfrm>
          <a:prstGeom prst="rect">
            <a:avLst/>
          </a:prstGeom>
          <a:noFill/>
        </p:spPr>
        <p:txBody>
          <a:bodyPr wrap="square" rtlCol="0">
            <a:spAutoFit/>
          </a:bodyPr>
          <a:lstStyle/>
          <a:p>
            <a:r>
              <a:rPr lang="en-US" sz="2400" b="1" dirty="0" err="1">
                <a:latin typeface="Arial" panose="020B0604020202020204" pitchFamily="34" charset="0"/>
                <a:cs typeface="Arial" panose="020B0604020202020204" pitchFamily="34" charset="0"/>
              </a:rPr>
              <a:t>HĐ</a:t>
            </a:r>
            <a:r>
              <a:rPr lang="en-US" sz="2400" b="1" dirty="0">
                <a:latin typeface="Arial" panose="020B0604020202020204" pitchFamily="34" charset="0"/>
                <a:cs typeface="Arial" panose="020B0604020202020204" pitchFamily="34" charset="0"/>
              </a:rPr>
              <a:t> 1: </a:t>
            </a:r>
            <a:r>
              <a:rPr lang="en-US" sz="2400" b="1" dirty="0" err="1">
                <a:latin typeface="Arial" panose="020B0604020202020204" pitchFamily="34" charset="0"/>
                <a:cs typeface="Arial" panose="020B0604020202020204" pitchFamily="34" charset="0"/>
              </a:rPr>
              <a:t>Tình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huống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xuất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phát</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04868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336" y="199909"/>
            <a:ext cx="10339437" cy="1024457"/>
          </a:xfrm>
        </p:spPr>
        <p:txBody>
          <a:bodyPr>
            <a:normAutofit fontScale="90000"/>
          </a:bodyPr>
          <a:lstStyle/>
          <a:p>
            <a:r>
              <a:rPr lang="en-US" dirty="0"/>
              <a:t>1. </a:t>
            </a:r>
            <a:r>
              <a:rPr lang="vi-VN" dirty="0"/>
              <a:t>Mức độ phù hợp của chuỗi</a:t>
            </a:r>
            <a:r>
              <a:rPr lang="en-US" dirty="0"/>
              <a:t> </a:t>
            </a:r>
            <a:r>
              <a:rPr lang="vi-VN" i="1" dirty="0"/>
              <a:t>hoạt động học</a:t>
            </a:r>
            <a:r>
              <a:rPr lang="vi-VN" dirty="0"/>
              <a:t> với mục tiêu, nội dung và phương pháp dạy học được sử dụng</a:t>
            </a:r>
            <a:endParaRPr lang="en-US" dirty="0"/>
          </a:p>
        </p:txBody>
      </p:sp>
      <p:graphicFrame>
        <p:nvGraphicFramePr>
          <p:cNvPr id="5" name="Content Placeholder 4"/>
          <p:cNvGraphicFramePr>
            <a:graphicFrameLocks noGrp="1"/>
          </p:cNvGraphicFramePr>
          <p:nvPr>
            <p:ph idx="1"/>
          </p:nvPr>
        </p:nvGraphicFramePr>
        <p:xfrm>
          <a:off x="1584336" y="2061275"/>
          <a:ext cx="10147882" cy="4541003"/>
        </p:xfrm>
        <a:graphic>
          <a:graphicData uri="http://schemas.openxmlformats.org/drawingml/2006/table">
            <a:tbl>
              <a:tblPr firstRow="1" firstCol="1" lastRow="1" lastCol="1" bandRow="1" bandCol="1">
                <a:tableStyleId>{5C22544A-7EE6-4342-B048-85BDC9FD1C3A}</a:tableStyleId>
              </a:tblPr>
              <a:tblGrid>
                <a:gridCol w="3443251">
                  <a:extLst>
                    <a:ext uri="{9D8B030D-6E8A-4147-A177-3AD203B41FA5}">
                      <a16:colId xmlns:a16="http://schemas.microsoft.com/office/drawing/2014/main" val="1749449246"/>
                    </a:ext>
                  </a:extLst>
                </a:gridCol>
                <a:gridCol w="3344942">
                  <a:extLst>
                    <a:ext uri="{9D8B030D-6E8A-4147-A177-3AD203B41FA5}">
                      <a16:colId xmlns:a16="http://schemas.microsoft.com/office/drawing/2014/main" val="3766659187"/>
                    </a:ext>
                  </a:extLst>
                </a:gridCol>
                <a:gridCol w="3359689">
                  <a:extLst>
                    <a:ext uri="{9D8B030D-6E8A-4147-A177-3AD203B41FA5}">
                      <a16:colId xmlns:a16="http://schemas.microsoft.com/office/drawing/2014/main" val="3471169204"/>
                    </a:ext>
                  </a:extLst>
                </a:gridCol>
              </a:tblGrid>
              <a:tr h="4541003">
                <a:tc>
                  <a:txBody>
                    <a:bodyPr/>
                    <a:lstStyle/>
                    <a:p>
                      <a:pPr marL="0" marR="0" algn="l">
                        <a:spcBef>
                          <a:spcPts val="600"/>
                        </a:spcBef>
                        <a:spcAft>
                          <a:spcPts val="600"/>
                        </a:spcAft>
                      </a:pPr>
                      <a:r>
                        <a:rPr lang="vi-VN" sz="2400" b="0" dirty="0">
                          <a:solidFill>
                            <a:schemeClr val="tx1"/>
                          </a:solidFill>
                          <a:effectLst/>
                          <a:latin typeface="Arial" panose="020B0604020202020204" pitchFamily="34" charset="0"/>
                          <a:cs typeface="Arial" panose="020B0604020202020204" pitchFamily="34" charset="0"/>
                        </a:rPr>
                        <a:t>Kiến thức mới được trình bày rõ ràng, tường minh bằng kênh chữ/kênh hình/kênh tiếng; có câu hỏi/lệnh cụ thểcho học sinhhoạt động để tiếp thu kiến thức mới.</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l">
                        <a:spcBef>
                          <a:spcPts val="600"/>
                        </a:spcBef>
                        <a:spcAft>
                          <a:spcPts val="600"/>
                        </a:spcAft>
                      </a:pPr>
                      <a:r>
                        <a:rPr lang="vi-VN" sz="2400" b="0" dirty="0">
                          <a:solidFill>
                            <a:schemeClr val="tx1"/>
                          </a:solidFill>
                          <a:effectLst/>
                          <a:latin typeface="Arial" panose="020B0604020202020204" pitchFamily="34" charset="0"/>
                          <a:cs typeface="Arial" panose="020B0604020202020204" pitchFamily="34" charset="0"/>
                        </a:rPr>
                        <a:t>Kiến thức mới được thể hiện trong kênh chữ/kênh hình/kênh tiếng; có câu hỏi/lệnh cụ thể cho học sinh hoạt động để tiếp thu kiến thức mớivàgiải quyết được đầy đủ tình huống/câu hỏi/nhiệm vụ mở đầu.</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l">
                        <a:spcBef>
                          <a:spcPts val="600"/>
                        </a:spcBef>
                        <a:spcAft>
                          <a:spcPts val="600"/>
                        </a:spcAft>
                      </a:pPr>
                      <a:r>
                        <a:rPr lang="vi-VN" sz="2400" b="0" dirty="0">
                          <a:solidFill>
                            <a:schemeClr val="tx1"/>
                          </a:solidFill>
                          <a:effectLst/>
                          <a:latin typeface="Arial" panose="020B0604020202020204" pitchFamily="34" charset="0"/>
                          <a:cs typeface="Arial" panose="020B0604020202020204" pitchFamily="34" charset="0"/>
                        </a:rPr>
                        <a:t>Kiến thức mới được thể hiện bằng kênh chữ/kênh hình/kênh tiếng gắn với vấn đề cần giải quyết; tiếp nối với vấn đề/câu hỏi chính của bài học để học sinh tiếp thu vàgiải quyết được vấn đề/câu hỏi chính của bài học.</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4008630691"/>
                  </a:ext>
                </a:extLst>
              </a:tr>
            </a:tbl>
          </a:graphicData>
        </a:graphic>
      </p:graphicFrame>
      <p:sp>
        <p:nvSpPr>
          <p:cNvPr id="6" name="TextBox 5"/>
          <p:cNvSpPr txBox="1"/>
          <p:nvPr/>
        </p:nvSpPr>
        <p:spPr>
          <a:xfrm>
            <a:off x="1584336" y="1411988"/>
            <a:ext cx="5110932" cy="461665"/>
          </a:xfrm>
          <a:prstGeom prst="rect">
            <a:avLst/>
          </a:prstGeom>
          <a:noFill/>
        </p:spPr>
        <p:txBody>
          <a:bodyPr wrap="square" rtlCol="0">
            <a:spAutoFit/>
          </a:bodyPr>
          <a:lstStyle/>
          <a:p>
            <a:r>
              <a:rPr lang="en-US" sz="2400" b="1" dirty="0" err="1">
                <a:latin typeface="Arial" panose="020B0604020202020204" pitchFamily="34" charset="0"/>
                <a:cs typeface="Arial" panose="020B0604020202020204" pitchFamily="34" charset="0"/>
              </a:rPr>
              <a:t>HĐ</a:t>
            </a:r>
            <a:r>
              <a:rPr lang="en-US" sz="2400" b="1" dirty="0">
                <a:latin typeface="Arial" panose="020B0604020202020204" pitchFamily="34" charset="0"/>
                <a:cs typeface="Arial" panose="020B0604020202020204" pitchFamily="34" charset="0"/>
              </a:rPr>
              <a:t> 2: </a:t>
            </a:r>
            <a:r>
              <a:rPr lang="en-US" sz="2400" b="1" dirty="0" err="1">
                <a:latin typeface="Arial" panose="020B0604020202020204" pitchFamily="34" charset="0"/>
                <a:cs typeface="Arial" panose="020B0604020202020204" pitchFamily="34" charset="0"/>
              </a:rPr>
              <a:t>Hình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thành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kiến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thức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mới</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5928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336" y="277401"/>
            <a:ext cx="10339437" cy="1007702"/>
          </a:xfrm>
        </p:spPr>
        <p:txBody>
          <a:bodyPr>
            <a:normAutofit fontScale="90000"/>
          </a:bodyPr>
          <a:lstStyle/>
          <a:p>
            <a:r>
              <a:rPr lang="en-US" dirty="0"/>
              <a:t>1. </a:t>
            </a:r>
            <a:r>
              <a:rPr lang="vi-VN" dirty="0"/>
              <a:t>Mức độ phù hợp của chuỗi</a:t>
            </a:r>
            <a:r>
              <a:rPr lang="en-US" dirty="0"/>
              <a:t> </a:t>
            </a:r>
            <a:r>
              <a:rPr lang="vi-VN" i="1" dirty="0"/>
              <a:t>hoạt động học</a:t>
            </a:r>
            <a:r>
              <a:rPr lang="vi-VN" dirty="0"/>
              <a:t> với mục tiêu, nội dung và phương pháp dạy học được sử dụng</a:t>
            </a:r>
            <a:endParaRPr lang="en-US" dirty="0"/>
          </a:p>
        </p:txBody>
      </p:sp>
      <p:graphicFrame>
        <p:nvGraphicFramePr>
          <p:cNvPr id="4" name="Content Placeholder 3"/>
          <p:cNvGraphicFramePr>
            <a:graphicFrameLocks noGrp="1"/>
          </p:cNvGraphicFramePr>
          <p:nvPr>
            <p:ph idx="1"/>
          </p:nvPr>
        </p:nvGraphicFramePr>
        <p:xfrm>
          <a:off x="1584336" y="2371239"/>
          <a:ext cx="10163379" cy="4014062"/>
        </p:xfrm>
        <a:graphic>
          <a:graphicData uri="http://schemas.openxmlformats.org/drawingml/2006/table">
            <a:tbl>
              <a:tblPr firstRow="1" firstCol="1" lastRow="1" lastCol="1" bandRow="1" bandCol="1">
                <a:tableStyleId>{5C22544A-7EE6-4342-B048-85BDC9FD1C3A}</a:tableStyleId>
              </a:tblPr>
              <a:tblGrid>
                <a:gridCol w="3448509">
                  <a:extLst>
                    <a:ext uri="{9D8B030D-6E8A-4147-A177-3AD203B41FA5}">
                      <a16:colId xmlns:a16="http://schemas.microsoft.com/office/drawing/2014/main" val="2164471214"/>
                    </a:ext>
                  </a:extLst>
                </a:gridCol>
                <a:gridCol w="3350050">
                  <a:extLst>
                    <a:ext uri="{9D8B030D-6E8A-4147-A177-3AD203B41FA5}">
                      <a16:colId xmlns:a16="http://schemas.microsoft.com/office/drawing/2014/main" val="1967704426"/>
                    </a:ext>
                  </a:extLst>
                </a:gridCol>
                <a:gridCol w="3364820">
                  <a:extLst>
                    <a:ext uri="{9D8B030D-6E8A-4147-A177-3AD203B41FA5}">
                      <a16:colId xmlns:a16="http://schemas.microsoft.com/office/drawing/2014/main" val="3889977525"/>
                    </a:ext>
                  </a:extLst>
                </a:gridCol>
              </a:tblGrid>
              <a:tr h="4014062">
                <a:tc>
                  <a:txBody>
                    <a:bodyPr/>
                    <a:lstStyle/>
                    <a:p>
                      <a:pPr marL="0" marR="0" algn="l">
                        <a:spcBef>
                          <a:spcPts val="600"/>
                        </a:spcBef>
                        <a:spcAft>
                          <a:spcPts val="600"/>
                        </a:spcAft>
                      </a:pPr>
                      <a:r>
                        <a:rPr lang="vi-VN" sz="2400" b="0" dirty="0">
                          <a:solidFill>
                            <a:schemeClr val="tx1"/>
                          </a:solidFill>
                          <a:effectLst/>
                          <a:latin typeface="Arial" panose="020B0604020202020204" pitchFamily="34" charset="0"/>
                          <a:cs typeface="Arial" panose="020B0604020202020204" pitchFamily="34" charset="0"/>
                        </a:rPr>
                        <a:t>Có câu hỏi/bài tập vận dụng trực tiếp những kiến thức mới học nhưng chưa nêu rõ lí do, mục đích của mỗi câu hỏi/bài tập.</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l">
                        <a:spcBef>
                          <a:spcPts val="600"/>
                        </a:spcBef>
                        <a:spcAft>
                          <a:spcPts val="600"/>
                        </a:spcAft>
                      </a:pPr>
                      <a:r>
                        <a:rPr lang="vi-VN" sz="2400" b="0" dirty="0">
                          <a:solidFill>
                            <a:schemeClr val="tx1"/>
                          </a:solidFill>
                          <a:effectLst/>
                          <a:latin typeface="Arial" panose="020B0604020202020204" pitchFamily="34" charset="0"/>
                          <a:cs typeface="Arial" panose="020B0604020202020204" pitchFamily="34" charset="0"/>
                        </a:rPr>
                        <a:t>Hệ thống câu hỏi/bài tập được lựa chọn thành hệ thống; mỗi câu hỏi/bài tập có mục đích cụ thể, nhằm rèn luyện các kiến thức/kĩ năng cụ thể.</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l">
                        <a:spcBef>
                          <a:spcPts val="600"/>
                        </a:spcBef>
                        <a:spcAft>
                          <a:spcPts val="600"/>
                        </a:spcAft>
                      </a:pPr>
                      <a:r>
                        <a:rPr lang="vi-VN" sz="2400" b="0" dirty="0">
                          <a:solidFill>
                            <a:schemeClr val="tx1"/>
                          </a:solidFill>
                          <a:effectLst/>
                          <a:latin typeface="Arial" panose="020B0604020202020204" pitchFamily="34" charset="0"/>
                          <a:cs typeface="Arial" panose="020B0604020202020204" pitchFamily="34" charset="0"/>
                        </a:rPr>
                        <a:t>Hệ thống câu hỏi/bài tập được lựa chọn thành hệ thống, gắn với tình huống thực tiễn; mỗi câu hỏi/bài tập có mục đích cụ thể, nhằm rèn luyện các kiến thức/kĩ năng cụ thể.</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2863936790"/>
                  </a:ext>
                </a:extLst>
              </a:tr>
            </a:tbl>
          </a:graphicData>
        </a:graphic>
      </p:graphicFrame>
      <p:sp>
        <p:nvSpPr>
          <p:cNvPr id="7" name="TextBox 6"/>
          <p:cNvSpPr txBox="1"/>
          <p:nvPr/>
        </p:nvSpPr>
        <p:spPr>
          <a:xfrm>
            <a:off x="1555093" y="1705827"/>
            <a:ext cx="5110932" cy="461665"/>
          </a:xfrm>
          <a:prstGeom prst="rect">
            <a:avLst/>
          </a:prstGeom>
          <a:noFill/>
        </p:spPr>
        <p:txBody>
          <a:bodyPr wrap="square" rtlCol="0">
            <a:spAutoFit/>
          </a:bodyPr>
          <a:lstStyle/>
          <a:p>
            <a:r>
              <a:rPr lang="en-US" sz="2400" b="1" dirty="0" err="1">
                <a:latin typeface="Arial" panose="020B0604020202020204" pitchFamily="34" charset="0"/>
                <a:cs typeface="Arial" panose="020B0604020202020204" pitchFamily="34" charset="0"/>
              </a:rPr>
              <a:t>HĐ</a:t>
            </a:r>
            <a:r>
              <a:rPr lang="en-US" sz="2400" b="1" dirty="0">
                <a:latin typeface="Arial" panose="020B0604020202020204" pitchFamily="34" charset="0"/>
                <a:cs typeface="Arial" panose="020B0604020202020204" pitchFamily="34" charset="0"/>
              </a:rPr>
              <a:t> 3: </a:t>
            </a:r>
            <a:r>
              <a:rPr lang="en-US" sz="2400" b="1" dirty="0" err="1">
                <a:latin typeface="Arial" panose="020B0604020202020204" pitchFamily="34" charset="0"/>
                <a:cs typeface="Arial" panose="020B0604020202020204" pitchFamily="34" charset="0"/>
              </a:rPr>
              <a:t>Hình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thành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kĩ</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năng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mới</a:t>
            </a:r>
            <a:r>
              <a:rPr lang="en-US" sz="2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487999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336" y="277401"/>
            <a:ext cx="10339437" cy="1007702"/>
          </a:xfrm>
        </p:spPr>
        <p:txBody>
          <a:bodyPr>
            <a:normAutofit fontScale="90000"/>
          </a:bodyPr>
          <a:lstStyle/>
          <a:p>
            <a:r>
              <a:rPr lang="en-US" dirty="0"/>
              <a:t>1. </a:t>
            </a:r>
            <a:r>
              <a:rPr lang="vi-VN" dirty="0"/>
              <a:t>Mức độ phù hợp của chuỗi</a:t>
            </a:r>
            <a:r>
              <a:rPr lang="en-US" dirty="0"/>
              <a:t> </a:t>
            </a:r>
            <a:r>
              <a:rPr lang="vi-VN" i="1" dirty="0"/>
              <a:t>hoạt động học</a:t>
            </a:r>
            <a:r>
              <a:rPr lang="vi-VN" dirty="0"/>
              <a:t> với mục tiêu, nội dung và phương pháp dạy học được sử dụng</a:t>
            </a:r>
            <a:endParaRPr lang="en-US" dirty="0"/>
          </a:p>
        </p:txBody>
      </p:sp>
      <p:graphicFrame>
        <p:nvGraphicFramePr>
          <p:cNvPr id="5" name="Content Placeholder 4"/>
          <p:cNvGraphicFramePr>
            <a:graphicFrameLocks noGrp="1"/>
          </p:cNvGraphicFramePr>
          <p:nvPr>
            <p:ph idx="1"/>
          </p:nvPr>
        </p:nvGraphicFramePr>
        <p:xfrm>
          <a:off x="1584334" y="2452014"/>
          <a:ext cx="10116885" cy="3964284"/>
        </p:xfrm>
        <a:graphic>
          <a:graphicData uri="http://schemas.openxmlformats.org/drawingml/2006/table">
            <a:tbl>
              <a:tblPr firstRow="1" firstCol="1" lastRow="1" lastCol="1" bandRow="1" bandCol="1">
                <a:tableStyleId>{5C22544A-7EE6-4342-B048-85BDC9FD1C3A}</a:tableStyleId>
              </a:tblPr>
              <a:tblGrid>
                <a:gridCol w="3432733">
                  <a:extLst>
                    <a:ext uri="{9D8B030D-6E8A-4147-A177-3AD203B41FA5}">
                      <a16:colId xmlns:a16="http://schemas.microsoft.com/office/drawing/2014/main" val="3339694291"/>
                    </a:ext>
                  </a:extLst>
                </a:gridCol>
                <a:gridCol w="3334725">
                  <a:extLst>
                    <a:ext uri="{9D8B030D-6E8A-4147-A177-3AD203B41FA5}">
                      <a16:colId xmlns:a16="http://schemas.microsoft.com/office/drawing/2014/main" val="3080097418"/>
                    </a:ext>
                  </a:extLst>
                </a:gridCol>
                <a:gridCol w="3349427">
                  <a:extLst>
                    <a:ext uri="{9D8B030D-6E8A-4147-A177-3AD203B41FA5}">
                      <a16:colId xmlns:a16="http://schemas.microsoft.com/office/drawing/2014/main" val="4019356156"/>
                    </a:ext>
                  </a:extLst>
                </a:gridCol>
              </a:tblGrid>
              <a:tr h="3964284">
                <a:tc>
                  <a:txBody>
                    <a:bodyPr/>
                    <a:lstStyle/>
                    <a:p>
                      <a:pPr marL="0" marR="0" algn="l">
                        <a:spcBef>
                          <a:spcPts val="600"/>
                        </a:spcBef>
                        <a:spcAft>
                          <a:spcPts val="600"/>
                        </a:spcAft>
                      </a:pPr>
                      <a:r>
                        <a:rPr lang="vi-VN" sz="2400" b="0" dirty="0">
                          <a:solidFill>
                            <a:schemeClr val="tx1"/>
                          </a:solidFill>
                          <a:effectLst/>
                          <a:latin typeface="Arial" panose="020B0604020202020204" pitchFamily="34" charset="0"/>
                          <a:cs typeface="Arial" panose="020B0604020202020204" pitchFamily="34" charset="0"/>
                        </a:rPr>
                        <a:t>Có yêu cầu học sinh liên hệ thực tế/bổ sung thông tin liên quan nhưng chưa mô tả rõ sản phẩm vận dụng/mở rộng mà học sinh phải thực hiện.</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l">
                        <a:spcBef>
                          <a:spcPts val="600"/>
                        </a:spcBef>
                        <a:spcAft>
                          <a:spcPts val="600"/>
                        </a:spcAft>
                      </a:pPr>
                      <a:r>
                        <a:rPr lang="vi-VN" sz="2400" b="0" dirty="0">
                          <a:solidFill>
                            <a:schemeClr val="tx1"/>
                          </a:solidFill>
                          <a:effectLst/>
                          <a:latin typeface="Arial" panose="020B0604020202020204" pitchFamily="34" charset="0"/>
                          <a:cs typeface="Arial" panose="020B0604020202020204" pitchFamily="34" charset="0"/>
                        </a:rPr>
                        <a:t>Nêu rõ yêu cầu và mô tả rõ sản phẩm vận dụng/mở rộng mà học sinh phải thực hiện.</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l">
                        <a:spcBef>
                          <a:spcPts val="600"/>
                        </a:spcBef>
                        <a:spcAft>
                          <a:spcPts val="600"/>
                        </a:spcAft>
                      </a:pPr>
                      <a:r>
                        <a:rPr lang="vi-VN" sz="2400" b="0" dirty="0">
                          <a:solidFill>
                            <a:schemeClr val="tx1"/>
                          </a:solidFill>
                          <a:effectLst/>
                          <a:latin typeface="Arial" panose="020B0604020202020204" pitchFamily="34" charset="0"/>
                          <a:cs typeface="Arial" panose="020B0604020202020204" pitchFamily="34" charset="0"/>
                        </a:rPr>
                        <a:t>Hướng dẫn để học sinh tự xác định vấn đề, nội dung, hình thức thể hiện của sản phẩm vận dụng/mở rộng.</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368078247"/>
                  </a:ext>
                </a:extLst>
              </a:tr>
            </a:tbl>
          </a:graphicData>
        </a:graphic>
      </p:graphicFrame>
      <p:sp>
        <p:nvSpPr>
          <p:cNvPr id="6" name="TextBox 5"/>
          <p:cNvSpPr txBox="1"/>
          <p:nvPr/>
        </p:nvSpPr>
        <p:spPr>
          <a:xfrm>
            <a:off x="1584334" y="1637726"/>
            <a:ext cx="6428290" cy="461665"/>
          </a:xfrm>
          <a:prstGeom prst="rect">
            <a:avLst/>
          </a:prstGeom>
          <a:noFill/>
        </p:spPr>
        <p:txBody>
          <a:bodyPr wrap="square" rtlCol="0">
            <a:spAutoFit/>
          </a:bodyPr>
          <a:lstStyle/>
          <a:p>
            <a:r>
              <a:rPr lang="en-US" sz="2400" b="1" dirty="0" err="1">
                <a:latin typeface="Arial" panose="020B0604020202020204" pitchFamily="34" charset="0"/>
                <a:cs typeface="Arial" panose="020B0604020202020204" pitchFamily="34" charset="0"/>
              </a:rPr>
              <a:t>HĐ</a:t>
            </a:r>
            <a:r>
              <a:rPr lang="en-US" sz="2400" b="1" dirty="0">
                <a:latin typeface="Arial" panose="020B0604020202020204" pitchFamily="34" charset="0"/>
                <a:cs typeface="Arial" panose="020B0604020202020204" pitchFamily="34" charset="0"/>
              </a:rPr>
              <a:t> 4: </a:t>
            </a:r>
            <a:r>
              <a:rPr lang="en-US" sz="2400" b="1" dirty="0" err="1">
                <a:latin typeface="Arial" panose="020B0604020202020204" pitchFamily="34" charset="0"/>
                <a:cs typeface="Arial" panose="020B0604020202020204" pitchFamily="34" charset="0"/>
              </a:rPr>
              <a:t>Vận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dụng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mở</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rộng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kiến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thức</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74500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336" y="277401"/>
            <a:ext cx="10339438" cy="1100294"/>
          </a:xfrm>
        </p:spPr>
        <p:txBody>
          <a:bodyPr>
            <a:normAutofit fontScale="90000"/>
          </a:bodyPr>
          <a:lstStyle/>
          <a:p>
            <a:r>
              <a:rPr lang="en-US" dirty="0"/>
              <a:t>2. </a:t>
            </a:r>
            <a:r>
              <a:rPr lang="vi-VN" dirty="0"/>
              <a:t>Mức độ rõ ràng của mục tiêu, nội dung, kĩ thuật tổ chức và sản phẩm cần đạt được của mỗi </a:t>
            </a:r>
            <a:r>
              <a:rPr lang="vi-VN" i="1" dirty="0"/>
              <a:t>nhiệm vụ </a:t>
            </a:r>
            <a:r>
              <a:rPr lang="en-US" i="1" dirty="0"/>
              <a:t>HT</a:t>
            </a:r>
            <a:endParaRPr lang="en-US" dirty="0"/>
          </a:p>
        </p:txBody>
      </p:sp>
      <p:graphicFrame>
        <p:nvGraphicFramePr>
          <p:cNvPr id="4" name="Content Placeholder 3"/>
          <p:cNvGraphicFramePr>
            <a:graphicFrameLocks noGrp="1"/>
          </p:cNvGraphicFramePr>
          <p:nvPr>
            <p:ph idx="1"/>
          </p:nvPr>
        </p:nvGraphicFramePr>
        <p:xfrm>
          <a:off x="1431934" y="1515546"/>
          <a:ext cx="10339439" cy="4974956"/>
        </p:xfrm>
        <a:graphic>
          <a:graphicData uri="http://schemas.openxmlformats.org/drawingml/2006/table">
            <a:tbl>
              <a:tblPr firstRow="1" firstCol="1" lastRow="1" lastCol="1" bandRow="1" bandCol="1">
                <a:tableStyleId>{5C22544A-7EE6-4342-B048-85BDC9FD1C3A}</a:tableStyleId>
              </a:tblPr>
              <a:tblGrid>
                <a:gridCol w="3508247">
                  <a:extLst>
                    <a:ext uri="{9D8B030D-6E8A-4147-A177-3AD203B41FA5}">
                      <a16:colId xmlns:a16="http://schemas.microsoft.com/office/drawing/2014/main" val="22933516"/>
                    </a:ext>
                  </a:extLst>
                </a:gridCol>
                <a:gridCol w="3408083">
                  <a:extLst>
                    <a:ext uri="{9D8B030D-6E8A-4147-A177-3AD203B41FA5}">
                      <a16:colId xmlns:a16="http://schemas.microsoft.com/office/drawing/2014/main" val="2497789966"/>
                    </a:ext>
                  </a:extLst>
                </a:gridCol>
                <a:gridCol w="3423109">
                  <a:extLst>
                    <a:ext uri="{9D8B030D-6E8A-4147-A177-3AD203B41FA5}">
                      <a16:colId xmlns:a16="http://schemas.microsoft.com/office/drawing/2014/main" val="1213681042"/>
                    </a:ext>
                  </a:extLst>
                </a:gridCol>
              </a:tblGrid>
              <a:tr h="4974956">
                <a:tc>
                  <a:txBody>
                    <a:bodyPr/>
                    <a:lstStyle/>
                    <a:p>
                      <a:pPr marL="0" marR="0" algn="l">
                        <a:spcBef>
                          <a:spcPts val="600"/>
                        </a:spcBef>
                        <a:spcAft>
                          <a:spcPts val="600"/>
                        </a:spcAft>
                      </a:pPr>
                      <a:r>
                        <a:rPr lang="vi-VN" sz="2400" b="0" dirty="0">
                          <a:solidFill>
                            <a:schemeClr val="tx1"/>
                          </a:solidFill>
                          <a:effectLst/>
                          <a:latin typeface="Arial" panose="020B0604020202020204" pitchFamily="34" charset="0"/>
                          <a:cs typeface="Arial" panose="020B0604020202020204" pitchFamily="34" charset="0"/>
                        </a:rPr>
                        <a:t>Mục tiêu của mỗi hoạt động học và sản phẩm học tập mà học sinh phải hoàn thành trong mỗi hoạt động đó được mô tả rõ ràng nhưng chưa nêu rõ phương thức hoạt động của học sinh/nhóm học sinh nhằm hoàn thành sản phẩm học tập đó.</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l">
                        <a:spcBef>
                          <a:spcPts val="600"/>
                        </a:spcBef>
                        <a:spcAft>
                          <a:spcPts val="600"/>
                        </a:spcAft>
                      </a:pPr>
                      <a:r>
                        <a:rPr lang="vi-VN" sz="2400" b="0" dirty="0">
                          <a:solidFill>
                            <a:schemeClr val="tx1"/>
                          </a:solidFill>
                          <a:effectLst/>
                          <a:latin typeface="Arial" panose="020B0604020202020204" pitchFamily="34" charset="0"/>
                          <a:cs typeface="Arial" panose="020B0604020202020204" pitchFamily="34" charset="0"/>
                        </a:rPr>
                        <a:t>Mục tiêu và sản phẩm học tập mà học sinh phải hoàn thành trong mỗi hoạt động học được mô tả rõ ràng; phương thức hoạt động học được tổ chức cho học sinh được trình bày rõ ràng, cụ thể, thể hiện được sự phù hợp với sản phẩm học tập cần hoàn thành.</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l">
                        <a:spcBef>
                          <a:spcPts val="600"/>
                        </a:spcBef>
                        <a:spcAft>
                          <a:spcPts val="600"/>
                        </a:spcAft>
                      </a:pPr>
                      <a:r>
                        <a:rPr lang="vi-VN" sz="2400" b="0" dirty="0">
                          <a:solidFill>
                            <a:schemeClr val="tx1"/>
                          </a:solidFill>
                          <a:effectLst/>
                          <a:latin typeface="Arial" panose="020B0604020202020204" pitchFamily="34" charset="0"/>
                          <a:cs typeface="Arial" panose="020B0604020202020204" pitchFamily="34" charset="0"/>
                        </a:rPr>
                        <a:t>Mục tiêu, phương thức hoạt động và sản phẩm học tập mà học sinh phải hoàn thành trong mỗi hoạt động được mô tả rõ ràng; phương thức hoạt động học được tổ chức cho học sinh thể hiện được sự phù hợp với sản phẩm học tập và đối tượng học sinh.</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215385831"/>
                  </a:ext>
                </a:extLst>
              </a:tr>
            </a:tbl>
          </a:graphicData>
        </a:graphic>
      </p:graphicFrame>
    </p:spTree>
    <p:extLst>
      <p:ext uri="{BB962C8B-B14F-4D97-AF65-F5344CB8AC3E}">
        <p14:creationId xmlns:p14="http://schemas.microsoft.com/office/powerpoint/2010/main" val="29497480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336" y="277401"/>
            <a:ext cx="10339437" cy="1086450"/>
          </a:xfrm>
        </p:spPr>
        <p:txBody>
          <a:bodyPr>
            <a:normAutofit fontScale="90000"/>
          </a:bodyPr>
          <a:lstStyle/>
          <a:p>
            <a:r>
              <a:rPr lang="en-US" dirty="0"/>
              <a:t>3. </a:t>
            </a:r>
            <a:r>
              <a:rPr lang="vi-VN" dirty="0"/>
              <a:t>Mức độ phù hợp của </a:t>
            </a:r>
            <a:r>
              <a:rPr lang="vi-VN" i="1" dirty="0"/>
              <a:t>thiết bị dạy học và học liệu</a:t>
            </a:r>
            <a:r>
              <a:rPr lang="vi-VN" dirty="0"/>
              <a:t> được sử dụng để tổ chức các hoạt động học của </a:t>
            </a:r>
            <a:r>
              <a:rPr lang="en-US" dirty="0"/>
              <a:t>HS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08598976"/>
              </p:ext>
            </p:extLst>
          </p:nvPr>
        </p:nvGraphicFramePr>
        <p:xfrm>
          <a:off x="1584335" y="1472339"/>
          <a:ext cx="10339438" cy="5120640"/>
        </p:xfrm>
        <a:graphic>
          <a:graphicData uri="http://schemas.openxmlformats.org/drawingml/2006/table">
            <a:tbl>
              <a:tblPr firstRow="1" firstCol="1" lastRow="1" lastCol="1" bandRow="1" bandCol="1">
                <a:tableStyleId>{5C22544A-7EE6-4342-B048-85BDC9FD1C3A}</a:tableStyleId>
              </a:tblPr>
              <a:tblGrid>
                <a:gridCol w="3508247">
                  <a:extLst>
                    <a:ext uri="{9D8B030D-6E8A-4147-A177-3AD203B41FA5}">
                      <a16:colId xmlns:a16="http://schemas.microsoft.com/office/drawing/2014/main" val="765953751"/>
                    </a:ext>
                  </a:extLst>
                </a:gridCol>
                <a:gridCol w="3408083">
                  <a:extLst>
                    <a:ext uri="{9D8B030D-6E8A-4147-A177-3AD203B41FA5}">
                      <a16:colId xmlns:a16="http://schemas.microsoft.com/office/drawing/2014/main" val="4266009126"/>
                    </a:ext>
                  </a:extLst>
                </a:gridCol>
                <a:gridCol w="3423108">
                  <a:extLst>
                    <a:ext uri="{9D8B030D-6E8A-4147-A177-3AD203B41FA5}">
                      <a16:colId xmlns:a16="http://schemas.microsoft.com/office/drawing/2014/main" val="1644278644"/>
                    </a:ext>
                  </a:extLst>
                </a:gridCol>
              </a:tblGrid>
              <a:tr h="5083444">
                <a:tc>
                  <a:txBody>
                    <a:bodyPr/>
                    <a:lstStyle/>
                    <a:p>
                      <a:pPr marL="0" marR="0" algn="l">
                        <a:spcBef>
                          <a:spcPts val="600"/>
                        </a:spcBef>
                        <a:spcAft>
                          <a:spcPts val="600"/>
                        </a:spcAft>
                      </a:pPr>
                      <a:r>
                        <a:rPr lang="en-US" sz="2400" b="0" dirty="0" err="1">
                          <a:solidFill>
                            <a:schemeClr val="tx1"/>
                          </a:solidFill>
                          <a:effectLst/>
                          <a:latin typeface="Arial" panose="020B0604020202020204" pitchFamily="34" charset="0"/>
                          <a:cs typeface="Arial" panose="020B0604020202020204" pitchFamily="34" charset="0"/>
                        </a:rPr>
                        <a:t>Thiết</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bị</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dạy</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học</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và</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học</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liệu</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thể</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hiện</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được</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sự</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phù</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hợp</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với</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sản</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phẩm</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học</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tập</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mà</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học</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sinh</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phải</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hoàn</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thành</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nhưng</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chưa</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mô</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tả</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rõ</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cách</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thức</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mà</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học</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sinh</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hành</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động</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với</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thiết</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bị</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dạy</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học</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và</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học</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liệu</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đó</a:t>
                      </a:r>
                      <a:r>
                        <a:rPr lang="en-US" sz="2400" b="0" dirty="0">
                          <a:solidFill>
                            <a:schemeClr val="tx1"/>
                          </a:solidFill>
                          <a:effectLst/>
                          <a:latin typeface="Arial" panose="020B0604020202020204" pitchFamily="34" charset="0"/>
                          <a:cs typeface="Arial" panose="020B0604020202020204" pitchFamily="34" charset="0"/>
                        </a:rPr>
                        <a:t>.</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l">
                        <a:spcBef>
                          <a:spcPts val="600"/>
                        </a:spcBef>
                        <a:spcAft>
                          <a:spcPts val="600"/>
                        </a:spcAft>
                      </a:pPr>
                      <a:r>
                        <a:rPr lang="en-US" sz="2400" b="0" dirty="0" err="1">
                          <a:solidFill>
                            <a:schemeClr val="tx1"/>
                          </a:solidFill>
                          <a:effectLst/>
                          <a:latin typeface="Arial" panose="020B0604020202020204" pitchFamily="34" charset="0"/>
                          <a:cs typeface="Arial" panose="020B0604020202020204" pitchFamily="34" charset="0"/>
                        </a:rPr>
                        <a:t>Thiết</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bị</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dạy</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học</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và</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học</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liệu</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thể</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hiện</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được</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sự</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phù</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hợp</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với</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sản</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phẩm</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học</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tập</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mà</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học</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sinh</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phải</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hoàn</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thành</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cách</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thức</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mà</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học</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sinh</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hành</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động</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đọc</a:t>
                      </a:r>
                      <a:r>
                        <a:rPr lang="en-US" sz="2400" b="0" dirty="0">
                          <a:solidFill>
                            <a:schemeClr val="tx1"/>
                          </a:solidFill>
                          <a:effectLst/>
                          <a:latin typeface="Arial" panose="020B0604020202020204" pitchFamily="34" charset="0"/>
                          <a:cs typeface="Arial" panose="020B0604020202020204" pitchFamily="34" charset="0"/>
                        </a:rPr>
                        <a:t>/</a:t>
                      </a:r>
                      <a:r>
                        <a:rPr lang="en-US" sz="2400" b="0" dirty="0" err="1">
                          <a:solidFill>
                            <a:schemeClr val="tx1"/>
                          </a:solidFill>
                          <a:effectLst/>
                          <a:latin typeface="Arial" panose="020B0604020202020204" pitchFamily="34" charset="0"/>
                          <a:cs typeface="Arial" panose="020B0604020202020204" pitchFamily="34" charset="0"/>
                        </a:rPr>
                        <a:t>viết</a:t>
                      </a:r>
                      <a:r>
                        <a:rPr lang="en-US" sz="2400" b="0" dirty="0">
                          <a:solidFill>
                            <a:schemeClr val="tx1"/>
                          </a:solidFill>
                          <a:effectLst/>
                          <a:latin typeface="Arial" panose="020B0604020202020204" pitchFamily="34" charset="0"/>
                          <a:cs typeface="Arial" panose="020B0604020202020204" pitchFamily="34" charset="0"/>
                        </a:rPr>
                        <a:t>/</a:t>
                      </a:r>
                      <a:r>
                        <a:rPr lang="en-US" sz="2400" b="0" dirty="0" err="1">
                          <a:solidFill>
                            <a:schemeClr val="tx1"/>
                          </a:solidFill>
                          <a:effectLst/>
                          <a:latin typeface="Arial" panose="020B0604020202020204" pitchFamily="34" charset="0"/>
                          <a:cs typeface="Arial" panose="020B0604020202020204" pitchFamily="34" charset="0"/>
                        </a:rPr>
                        <a:t>nghe</a:t>
                      </a:r>
                      <a:r>
                        <a:rPr lang="en-US" sz="2400" b="0" dirty="0">
                          <a:solidFill>
                            <a:schemeClr val="tx1"/>
                          </a:solidFill>
                          <a:effectLst/>
                          <a:latin typeface="Arial" panose="020B0604020202020204" pitchFamily="34" charset="0"/>
                          <a:cs typeface="Arial" panose="020B0604020202020204" pitchFamily="34" charset="0"/>
                        </a:rPr>
                        <a:t>/</a:t>
                      </a:r>
                      <a:r>
                        <a:rPr lang="en-US" sz="2400" b="0" dirty="0" err="1">
                          <a:solidFill>
                            <a:schemeClr val="tx1"/>
                          </a:solidFill>
                          <a:effectLst/>
                          <a:latin typeface="Arial" panose="020B0604020202020204" pitchFamily="34" charset="0"/>
                          <a:cs typeface="Arial" panose="020B0604020202020204" pitchFamily="34" charset="0"/>
                        </a:rPr>
                        <a:t>nhìn</a:t>
                      </a:r>
                      <a:r>
                        <a:rPr lang="en-US" sz="2400" b="0" dirty="0">
                          <a:solidFill>
                            <a:schemeClr val="tx1"/>
                          </a:solidFill>
                          <a:effectLst/>
                          <a:latin typeface="Arial" panose="020B0604020202020204" pitchFamily="34" charset="0"/>
                          <a:cs typeface="Arial" panose="020B0604020202020204" pitchFamily="34" charset="0"/>
                        </a:rPr>
                        <a:t>/</a:t>
                      </a:r>
                      <a:r>
                        <a:rPr lang="en-US" sz="2400" b="0" dirty="0" err="1">
                          <a:solidFill>
                            <a:schemeClr val="tx1"/>
                          </a:solidFill>
                          <a:effectLst/>
                          <a:latin typeface="Arial" panose="020B0604020202020204" pitchFamily="34" charset="0"/>
                          <a:cs typeface="Arial" panose="020B0604020202020204" pitchFamily="34" charset="0"/>
                        </a:rPr>
                        <a:t>thực</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hành</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với</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thiết</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bị</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dạy</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học</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và</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học</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liệu</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đó</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được</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mô</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tả</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cụ</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thể</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rõ</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ràng</a:t>
                      </a:r>
                      <a:r>
                        <a:rPr lang="en-US" sz="2400" b="0" dirty="0">
                          <a:solidFill>
                            <a:schemeClr val="tx1"/>
                          </a:solidFill>
                          <a:effectLst/>
                          <a:latin typeface="Arial" panose="020B0604020202020204" pitchFamily="34" charset="0"/>
                          <a:cs typeface="Arial" panose="020B0604020202020204" pitchFamily="34" charset="0"/>
                        </a:rPr>
                        <a:t>.</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l">
                        <a:spcBef>
                          <a:spcPts val="600"/>
                        </a:spcBef>
                        <a:spcAft>
                          <a:spcPts val="600"/>
                        </a:spcAft>
                      </a:pPr>
                      <a:r>
                        <a:rPr lang="vi-VN" sz="2400" b="0" dirty="0">
                          <a:solidFill>
                            <a:schemeClr val="tx1"/>
                          </a:solidFill>
                          <a:effectLst/>
                          <a:latin typeface="Arial" panose="020B0604020202020204" pitchFamily="34" charset="0"/>
                          <a:cs typeface="Arial" panose="020B0604020202020204" pitchFamily="34" charset="0"/>
                        </a:rPr>
                        <a:t>Thiết bị dạy học và học liệu thể hiện được sự phù hợp với sản phẩm học tập mà học sinh phải hoàn thành; cách thức mà học sinh hành động (đọc/viết/nghe/nhìn/thực hành) với thiết bị dạy học và học liệu đó được mô tả cụ thể, rõ ràng, phù hợp với kĩ thuật học tích cực được sử dụng.</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2069889200"/>
                  </a:ext>
                </a:extLst>
              </a:tr>
            </a:tbl>
          </a:graphicData>
        </a:graphic>
      </p:graphicFrame>
    </p:spTree>
    <p:extLst>
      <p:ext uri="{BB962C8B-B14F-4D97-AF65-F5344CB8AC3E}">
        <p14:creationId xmlns:p14="http://schemas.microsoft.com/office/powerpoint/2010/main" val="22871837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336" y="277401"/>
            <a:ext cx="10339437" cy="1100294"/>
          </a:xfrm>
        </p:spPr>
        <p:txBody>
          <a:bodyPr>
            <a:normAutofit fontScale="90000"/>
          </a:bodyPr>
          <a:lstStyle/>
          <a:p>
            <a:r>
              <a:rPr lang="en-US" dirty="0"/>
              <a:t>4. </a:t>
            </a:r>
            <a:r>
              <a:rPr lang="vi-VN" dirty="0"/>
              <a:t>Mức độ hợp lí của phương án </a:t>
            </a:r>
            <a:r>
              <a:rPr lang="vi-VN" i="1" dirty="0"/>
              <a:t>kiểm tra, đánh giá</a:t>
            </a:r>
            <a:r>
              <a:rPr lang="vi-VN" dirty="0"/>
              <a:t> trong quá trình tổ chức hoạt động học của học sinh</a:t>
            </a:r>
            <a:endParaRPr lang="en-US" dirty="0"/>
          </a:p>
        </p:txBody>
      </p:sp>
      <p:graphicFrame>
        <p:nvGraphicFramePr>
          <p:cNvPr id="4" name="Content Placeholder 3"/>
          <p:cNvGraphicFramePr>
            <a:graphicFrameLocks noGrp="1"/>
          </p:cNvGraphicFramePr>
          <p:nvPr>
            <p:ph idx="1"/>
          </p:nvPr>
        </p:nvGraphicFramePr>
        <p:xfrm>
          <a:off x="1584333" y="1503335"/>
          <a:ext cx="10225374" cy="4943959"/>
        </p:xfrm>
        <a:graphic>
          <a:graphicData uri="http://schemas.openxmlformats.org/drawingml/2006/table">
            <a:tbl>
              <a:tblPr firstRow="1" firstCol="1" lastRow="1" lastCol="1" bandRow="1" bandCol="1">
                <a:tableStyleId>{5C22544A-7EE6-4342-B048-85BDC9FD1C3A}</a:tableStyleId>
              </a:tblPr>
              <a:tblGrid>
                <a:gridCol w="3469544">
                  <a:extLst>
                    <a:ext uri="{9D8B030D-6E8A-4147-A177-3AD203B41FA5}">
                      <a16:colId xmlns:a16="http://schemas.microsoft.com/office/drawing/2014/main" val="2837561259"/>
                    </a:ext>
                  </a:extLst>
                </a:gridCol>
                <a:gridCol w="3370485">
                  <a:extLst>
                    <a:ext uri="{9D8B030D-6E8A-4147-A177-3AD203B41FA5}">
                      <a16:colId xmlns:a16="http://schemas.microsoft.com/office/drawing/2014/main" val="517420474"/>
                    </a:ext>
                  </a:extLst>
                </a:gridCol>
                <a:gridCol w="3385345">
                  <a:extLst>
                    <a:ext uri="{9D8B030D-6E8A-4147-A177-3AD203B41FA5}">
                      <a16:colId xmlns:a16="http://schemas.microsoft.com/office/drawing/2014/main" val="3473720270"/>
                    </a:ext>
                  </a:extLst>
                </a:gridCol>
              </a:tblGrid>
              <a:tr h="4943959">
                <a:tc>
                  <a:txBody>
                    <a:bodyPr/>
                    <a:lstStyle/>
                    <a:p>
                      <a:pPr marL="0" marR="0" algn="l">
                        <a:spcBef>
                          <a:spcPts val="600"/>
                        </a:spcBef>
                        <a:spcAft>
                          <a:spcPts val="600"/>
                        </a:spcAft>
                      </a:pPr>
                      <a:r>
                        <a:rPr lang="vi-VN" sz="2400" b="0" dirty="0">
                          <a:solidFill>
                            <a:schemeClr val="tx1"/>
                          </a:solidFill>
                          <a:effectLst/>
                          <a:latin typeface="Arial" panose="020B0604020202020204" pitchFamily="34" charset="0"/>
                          <a:cs typeface="Arial" panose="020B0604020202020204" pitchFamily="34" charset="0"/>
                        </a:rPr>
                        <a:t>Phương thức đánh giá sản phẩm học tập mà học sinh phải hoàn thành trong mỗi hoạt động học được mô tảnhưng chưa có phương án kiểm tra trong quá trình hoạt động học của học sinh.</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l">
                        <a:spcBef>
                          <a:spcPts val="600"/>
                        </a:spcBef>
                        <a:spcAft>
                          <a:spcPts val="600"/>
                        </a:spcAft>
                      </a:pPr>
                      <a:r>
                        <a:rPr lang="vi-VN" sz="2400" b="0" dirty="0">
                          <a:solidFill>
                            <a:schemeClr val="tx1"/>
                          </a:solidFill>
                          <a:effectLst/>
                          <a:latin typeface="Arial" panose="020B0604020202020204" pitchFamily="34" charset="0"/>
                          <a:cs typeface="Arial" panose="020B0604020202020204" pitchFamily="34" charset="0"/>
                        </a:rPr>
                        <a:t>Phương án kiểm tra, đánh giá quá trình hoạt động học và sản phẩm học tập của học sinh được mô tả rõ, trong đó thể hiện rõ các tiêu chí cần đạt của các sản phẩm học tập trong các hoạt động học</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l">
                        <a:spcBef>
                          <a:spcPts val="600"/>
                        </a:spcBef>
                        <a:spcAft>
                          <a:spcPts val="600"/>
                        </a:spcAft>
                      </a:pPr>
                      <a:r>
                        <a:rPr lang="vi-VN" sz="2400" b="0" dirty="0">
                          <a:solidFill>
                            <a:schemeClr val="tx1"/>
                          </a:solidFill>
                          <a:effectLst/>
                          <a:latin typeface="Arial" panose="020B0604020202020204" pitchFamily="34" charset="0"/>
                          <a:cs typeface="Arial" panose="020B0604020202020204" pitchFamily="34" charset="0"/>
                        </a:rPr>
                        <a:t>Phương án kiểm tra, đánh giá quá trình hoạt động học và sản phẩm học tập của học sinh được mô tả rõ, trong đó thể hiện rõ các tiêu chí cần đạt của các sản phẩm học tập trung gian và sản phẩm học tập cuối cùng của các hoạt động học.</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3529826874"/>
                  </a:ext>
                </a:extLst>
              </a:tr>
            </a:tbl>
          </a:graphicData>
        </a:graphic>
      </p:graphicFrame>
    </p:spTree>
    <p:extLst>
      <p:ext uri="{BB962C8B-B14F-4D97-AF65-F5344CB8AC3E}">
        <p14:creationId xmlns:p14="http://schemas.microsoft.com/office/powerpoint/2010/main" val="3335873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336" y="277400"/>
            <a:ext cx="10339437" cy="1039955"/>
          </a:xfrm>
        </p:spPr>
        <p:txBody>
          <a:bodyPr>
            <a:normAutofit fontScale="90000"/>
          </a:bodyPr>
          <a:lstStyle/>
          <a:p>
            <a:r>
              <a:rPr lang="en-US" dirty="0"/>
              <a:t>5. </a:t>
            </a:r>
            <a:r>
              <a:rPr lang="vi-VN" dirty="0"/>
              <a:t>Mức độ sinh động, hấp dẫn học sinh của phương pháp và hình thức chuyển </a:t>
            </a:r>
            <a:r>
              <a:rPr lang="vi-VN" i="1" dirty="0"/>
              <a:t>giao nhiệm vụ</a:t>
            </a:r>
            <a:r>
              <a:rPr lang="vi-VN" dirty="0"/>
              <a:t> học tập</a:t>
            </a:r>
            <a:endParaRPr lang="en-US" dirty="0"/>
          </a:p>
        </p:txBody>
      </p:sp>
      <p:graphicFrame>
        <p:nvGraphicFramePr>
          <p:cNvPr id="4" name="Content Placeholder 3"/>
          <p:cNvGraphicFramePr>
            <a:graphicFrameLocks noGrp="1"/>
          </p:cNvGraphicFramePr>
          <p:nvPr>
            <p:ph idx="1"/>
          </p:nvPr>
        </p:nvGraphicFramePr>
        <p:xfrm>
          <a:off x="1584335" y="1487837"/>
          <a:ext cx="10339437" cy="4943960"/>
        </p:xfrm>
        <a:graphic>
          <a:graphicData uri="http://schemas.openxmlformats.org/drawingml/2006/table">
            <a:tbl>
              <a:tblPr firstRow="1" firstCol="1" lastRow="1" lastCol="1" bandRow="1" bandCol="1">
                <a:tableStyleId>{5C22544A-7EE6-4342-B048-85BDC9FD1C3A}</a:tableStyleId>
              </a:tblPr>
              <a:tblGrid>
                <a:gridCol w="3446479">
                  <a:extLst>
                    <a:ext uri="{9D8B030D-6E8A-4147-A177-3AD203B41FA5}">
                      <a16:colId xmlns:a16="http://schemas.microsoft.com/office/drawing/2014/main" val="3666627589"/>
                    </a:ext>
                  </a:extLst>
                </a:gridCol>
                <a:gridCol w="3446479">
                  <a:extLst>
                    <a:ext uri="{9D8B030D-6E8A-4147-A177-3AD203B41FA5}">
                      <a16:colId xmlns:a16="http://schemas.microsoft.com/office/drawing/2014/main" val="1721772566"/>
                    </a:ext>
                  </a:extLst>
                </a:gridCol>
                <a:gridCol w="3446479">
                  <a:extLst>
                    <a:ext uri="{9D8B030D-6E8A-4147-A177-3AD203B41FA5}">
                      <a16:colId xmlns:a16="http://schemas.microsoft.com/office/drawing/2014/main" val="3491401504"/>
                    </a:ext>
                  </a:extLst>
                </a:gridCol>
              </a:tblGrid>
              <a:tr h="4943960">
                <a:tc>
                  <a:txBody>
                    <a:bodyPr/>
                    <a:lstStyle/>
                    <a:p>
                      <a:pPr marL="0" marR="0" algn="just">
                        <a:spcBef>
                          <a:spcPts val="600"/>
                        </a:spcBef>
                        <a:spcAft>
                          <a:spcPts val="600"/>
                        </a:spcAft>
                      </a:pPr>
                      <a:r>
                        <a:rPr lang="vi-VN" sz="2400" b="0" dirty="0">
                          <a:solidFill>
                            <a:schemeClr val="tx1"/>
                          </a:solidFill>
                          <a:effectLst/>
                          <a:latin typeface="Arial" panose="020B0604020202020204" pitchFamily="34" charset="0"/>
                          <a:cs typeface="Arial" panose="020B0604020202020204" pitchFamily="34" charset="0"/>
                        </a:rPr>
                        <a:t>Câu hỏi/lệnh rõ ràng về mục tiêu, sản phẩm học tập phải hoàn thành, đảm bảo cho phần lớn học sinh nhận thức đúng nhiệm vụ phải thực hiện.</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just">
                        <a:spcBef>
                          <a:spcPts val="600"/>
                        </a:spcBef>
                        <a:spcAft>
                          <a:spcPts val="600"/>
                        </a:spcAft>
                      </a:pPr>
                      <a:r>
                        <a:rPr lang="vi-VN" sz="2400" b="0" dirty="0">
                          <a:solidFill>
                            <a:schemeClr val="tx1"/>
                          </a:solidFill>
                          <a:effectLst/>
                          <a:latin typeface="Arial" panose="020B0604020202020204" pitchFamily="34" charset="0"/>
                          <a:cs typeface="Arial" panose="020B0604020202020204" pitchFamily="34" charset="0"/>
                        </a:rPr>
                        <a:t>Câu hỏi/lệnh rõ ràng về mục tiêu, sản phẩm học tập, phương thức hoạt động gắn với thiết bị dạy học và học liệu được sử dụng; đảm bảo cho hầu hết học sinh nhận thức đúng nhiệm vụ và hăng hái thực hiện.</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just">
                        <a:spcBef>
                          <a:spcPts val="600"/>
                        </a:spcBef>
                        <a:spcAft>
                          <a:spcPts val="600"/>
                        </a:spcAft>
                      </a:pPr>
                      <a:r>
                        <a:rPr lang="vi-VN" sz="2400" b="0" dirty="0">
                          <a:solidFill>
                            <a:schemeClr val="tx1"/>
                          </a:solidFill>
                          <a:effectLst/>
                          <a:latin typeface="Arial" panose="020B0604020202020204" pitchFamily="34" charset="0"/>
                          <a:cs typeface="Arial" panose="020B0604020202020204" pitchFamily="34" charset="0"/>
                        </a:rPr>
                        <a:t>Câu hỏi/lệnh rõ ràng về mục tiêu, sản phẩm học tập, phương thức hoạt động gắn với thiết bị dạy học và học liệu được sử dụng; đảm bảo cho 100% học sinh nhận thức đúng nhiệm vụ và hăng hái thực hiện.</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3969739662"/>
                  </a:ext>
                </a:extLst>
              </a:tr>
            </a:tbl>
          </a:graphicData>
        </a:graphic>
      </p:graphicFrame>
    </p:spTree>
    <p:extLst>
      <p:ext uri="{BB962C8B-B14F-4D97-AF65-F5344CB8AC3E}">
        <p14:creationId xmlns:p14="http://schemas.microsoft.com/office/powerpoint/2010/main" val="3735985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337" y="253408"/>
            <a:ext cx="10339437" cy="735133"/>
          </a:xfrm>
        </p:spPr>
        <p:txBody>
          <a:bodyPr/>
          <a:lstStyle/>
          <a:p>
            <a:r>
              <a:rPr lang="en-US" dirty="0">
                <a:solidFill>
                  <a:schemeClr val="tx1"/>
                </a:solidFill>
              </a:rPr>
              <a:t>3. </a:t>
            </a:r>
            <a:r>
              <a:rPr lang="en-US" dirty="0" err="1">
                <a:solidFill>
                  <a:schemeClr val="tx1"/>
                </a:solidFill>
              </a:rPr>
              <a:t>Phương</a:t>
            </a:r>
            <a:r>
              <a:rPr lang="en-US" dirty="0">
                <a:solidFill>
                  <a:schemeClr val="tx1"/>
                </a:solidFill>
              </a:rPr>
              <a:t> </a:t>
            </a:r>
            <a:r>
              <a:rPr lang="en-US" dirty="0" err="1">
                <a:solidFill>
                  <a:schemeClr val="tx1"/>
                </a:solidFill>
              </a:rPr>
              <a:t>pháp</a:t>
            </a:r>
            <a:r>
              <a:rPr lang="en-US" dirty="0">
                <a:solidFill>
                  <a:schemeClr val="tx1"/>
                </a:solidFill>
              </a:rPr>
              <a:t> </a:t>
            </a:r>
            <a:r>
              <a:rPr lang="en-US" dirty="0" err="1">
                <a:solidFill>
                  <a:schemeClr val="tx1"/>
                </a:solidFill>
              </a:rPr>
              <a:t>dạy</a:t>
            </a:r>
            <a:r>
              <a:rPr lang="en-US" dirty="0">
                <a:solidFill>
                  <a:schemeClr val="tx1"/>
                </a:solidFill>
              </a:rPr>
              <a:t> </a:t>
            </a:r>
            <a:r>
              <a:rPr lang="en-US" dirty="0" err="1">
                <a:solidFill>
                  <a:schemeClr val="tx1"/>
                </a:solidFill>
              </a:rPr>
              <a:t>học</a:t>
            </a:r>
            <a:endParaRPr lang="en-US" dirty="0">
              <a:solidFill>
                <a:schemeClr val="tx1"/>
              </a:solidFill>
            </a:endParaRPr>
          </a:p>
        </p:txBody>
      </p:sp>
      <p:sp>
        <p:nvSpPr>
          <p:cNvPr id="3" name="Content Placeholder 2"/>
          <p:cNvSpPr>
            <a:spLocks noGrp="1"/>
          </p:cNvSpPr>
          <p:nvPr>
            <p:ph idx="1"/>
          </p:nvPr>
        </p:nvSpPr>
        <p:spPr>
          <a:xfrm>
            <a:off x="1584337" y="988541"/>
            <a:ext cx="10339437" cy="5696464"/>
          </a:xfrm>
        </p:spPr>
        <p:txBody>
          <a:bodyPr>
            <a:normAutofit/>
          </a:bodyPr>
          <a:lstStyle/>
          <a:p>
            <a:r>
              <a:rPr lang="en-US" dirty="0" err="1">
                <a:solidFill>
                  <a:schemeClr val="tx1"/>
                </a:solidFill>
              </a:rPr>
              <a:t>Mặc</a:t>
            </a:r>
            <a:r>
              <a:rPr lang="en-US" dirty="0">
                <a:solidFill>
                  <a:schemeClr val="tx1"/>
                </a:solidFill>
              </a:rPr>
              <a:t> </a:t>
            </a:r>
            <a:r>
              <a:rPr lang="en-US" dirty="0" err="1">
                <a:solidFill>
                  <a:schemeClr val="tx1"/>
                </a:solidFill>
              </a:rPr>
              <a:t>dù</a:t>
            </a:r>
            <a:r>
              <a:rPr lang="en-US" dirty="0">
                <a:solidFill>
                  <a:schemeClr val="tx1"/>
                </a:solidFill>
              </a:rPr>
              <a:t> </a:t>
            </a:r>
            <a:r>
              <a:rPr lang="en-US" dirty="0" err="1">
                <a:solidFill>
                  <a:schemeClr val="tx1"/>
                </a:solidFill>
              </a:rPr>
              <a:t>GV</a:t>
            </a:r>
            <a:r>
              <a:rPr lang="en-US" dirty="0">
                <a:solidFill>
                  <a:schemeClr val="tx1"/>
                </a:solidFill>
              </a:rPr>
              <a:t> </a:t>
            </a:r>
            <a:r>
              <a:rPr lang="en-US" dirty="0" err="1">
                <a:solidFill>
                  <a:schemeClr val="tx1"/>
                </a:solidFill>
              </a:rPr>
              <a:t>đã</a:t>
            </a:r>
            <a:r>
              <a:rPr lang="en-US" dirty="0">
                <a:solidFill>
                  <a:schemeClr val="tx1"/>
                </a:solidFill>
              </a:rPr>
              <a:t> </a:t>
            </a:r>
            <a:r>
              <a:rPr lang="en-US" dirty="0" err="1">
                <a:solidFill>
                  <a:schemeClr val="tx1"/>
                </a:solidFill>
              </a:rPr>
              <a:t>được</a:t>
            </a:r>
            <a:r>
              <a:rPr lang="en-US" dirty="0">
                <a:solidFill>
                  <a:schemeClr val="tx1"/>
                </a:solidFill>
              </a:rPr>
              <a:t> </a:t>
            </a:r>
            <a:r>
              <a:rPr lang="en-US" dirty="0" err="1">
                <a:solidFill>
                  <a:schemeClr val="tx1"/>
                </a:solidFill>
              </a:rPr>
              <a:t>đào</a:t>
            </a:r>
            <a:r>
              <a:rPr lang="en-US" dirty="0">
                <a:solidFill>
                  <a:schemeClr val="tx1"/>
                </a:solidFill>
              </a:rPr>
              <a:t> </a:t>
            </a:r>
            <a:r>
              <a:rPr lang="en-US" dirty="0" err="1">
                <a:solidFill>
                  <a:schemeClr val="tx1"/>
                </a:solidFill>
              </a:rPr>
              <a:t>tạo</a:t>
            </a:r>
            <a:r>
              <a:rPr lang="en-US" dirty="0">
                <a:solidFill>
                  <a:schemeClr val="tx1"/>
                </a:solidFill>
              </a:rPr>
              <a:t>, </a:t>
            </a:r>
            <a:r>
              <a:rPr lang="en-US" dirty="0" err="1">
                <a:solidFill>
                  <a:schemeClr val="tx1"/>
                </a:solidFill>
              </a:rPr>
              <a:t>bồi</a:t>
            </a:r>
            <a:r>
              <a:rPr lang="en-US" dirty="0">
                <a:solidFill>
                  <a:schemeClr val="tx1"/>
                </a:solidFill>
              </a:rPr>
              <a:t> </a:t>
            </a:r>
            <a:r>
              <a:rPr lang="en-US" dirty="0" err="1">
                <a:solidFill>
                  <a:schemeClr val="tx1"/>
                </a:solidFill>
              </a:rPr>
              <a:t>dưỡng</a:t>
            </a:r>
            <a:r>
              <a:rPr lang="en-US" dirty="0">
                <a:solidFill>
                  <a:schemeClr val="tx1"/>
                </a:solidFill>
              </a:rPr>
              <a:t> </a:t>
            </a:r>
            <a:r>
              <a:rPr lang="en-US" dirty="0" err="1">
                <a:solidFill>
                  <a:schemeClr val="tx1"/>
                </a:solidFill>
              </a:rPr>
              <a:t>về</a:t>
            </a:r>
            <a:r>
              <a:rPr lang="en-US" dirty="0">
                <a:solidFill>
                  <a:schemeClr val="tx1"/>
                </a:solidFill>
              </a:rPr>
              <a:t> </a:t>
            </a:r>
            <a:r>
              <a:rPr lang="en-US" dirty="0" err="1">
                <a:solidFill>
                  <a:schemeClr val="tx1"/>
                </a:solidFill>
              </a:rPr>
              <a:t>PPDH</a:t>
            </a:r>
            <a:r>
              <a:rPr lang="en-US" dirty="0">
                <a:solidFill>
                  <a:schemeClr val="tx1"/>
                </a:solidFill>
              </a:rPr>
              <a:t> </a:t>
            </a:r>
            <a:r>
              <a:rPr lang="en-US" dirty="0" err="1">
                <a:solidFill>
                  <a:schemeClr val="tx1"/>
                </a:solidFill>
              </a:rPr>
              <a:t>và</a:t>
            </a:r>
            <a:r>
              <a:rPr lang="en-US" dirty="0">
                <a:solidFill>
                  <a:schemeClr val="tx1"/>
                </a:solidFill>
              </a:rPr>
              <a:t> </a:t>
            </a:r>
            <a:r>
              <a:rPr lang="en-US" dirty="0" err="1">
                <a:solidFill>
                  <a:schemeClr val="tx1"/>
                </a:solidFill>
              </a:rPr>
              <a:t>KTDH</a:t>
            </a:r>
            <a:r>
              <a:rPr lang="en-US" dirty="0">
                <a:solidFill>
                  <a:schemeClr val="tx1"/>
                </a:solidFill>
              </a:rPr>
              <a:t> </a:t>
            </a:r>
            <a:r>
              <a:rPr lang="en-US" dirty="0" err="1">
                <a:solidFill>
                  <a:schemeClr val="tx1"/>
                </a:solidFill>
              </a:rPr>
              <a:t>tích</a:t>
            </a:r>
            <a:r>
              <a:rPr lang="en-US" dirty="0">
                <a:solidFill>
                  <a:schemeClr val="tx1"/>
                </a:solidFill>
              </a:rPr>
              <a:t> </a:t>
            </a:r>
            <a:r>
              <a:rPr lang="en-US" dirty="0" err="1">
                <a:solidFill>
                  <a:schemeClr val="tx1"/>
                </a:solidFill>
              </a:rPr>
              <a:t>cực</a:t>
            </a:r>
            <a:r>
              <a:rPr lang="en-US" dirty="0">
                <a:solidFill>
                  <a:schemeClr val="tx1"/>
                </a:solidFill>
              </a:rPr>
              <a:t> </a:t>
            </a:r>
            <a:r>
              <a:rPr lang="en-US" dirty="0" err="1">
                <a:solidFill>
                  <a:schemeClr val="tx1"/>
                </a:solidFill>
              </a:rPr>
              <a:t>từ</a:t>
            </a:r>
            <a:r>
              <a:rPr lang="en-US" dirty="0">
                <a:solidFill>
                  <a:schemeClr val="tx1"/>
                </a:solidFill>
              </a:rPr>
              <a:t> </a:t>
            </a:r>
            <a:r>
              <a:rPr lang="en-US" dirty="0" err="1">
                <a:solidFill>
                  <a:schemeClr val="tx1"/>
                </a:solidFill>
              </a:rPr>
              <a:t>hơn</a:t>
            </a:r>
            <a:r>
              <a:rPr lang="en-US" dirty="0">
                <a:solidFill>
                  <a:schemeClr val="tx1"/>
                </a:solidFill>
              </a:rPr>
              <a:t> 30 </a:t>
            </a:r>
            <a:r>
              <a:rPr lang="en-US" dirty="0" err="1">
                <a:solidFill>
                  <a:schemeClr val="tx1"/>
                </a:solidFill>
              </a:rPr>
              <a:t>năm</a:t>
            </a:r>
            <a:r>
              <a:rPr lang="en-US" dirty="0">
                <a:solidFill>
                  <a:schemeClr val="tx1"/>
                </a:solidFill>
              </a:rPr>
              <a:t> qua </a:t>
            </a:r>
            <a:r>
              <a:rPr lang="en-US" dirty="0" err="1">
                <a:solidFill>
                  <a:schemeClr val="tx1"/>
                </a:solidFill>
              </a:rPr>
              <a:t>nhưng</a:t>
            </a:r>
            <a:r>
              <a:rPr lang="en-US" dirty="0">
                <a:solidFill>
                  <a:schemeClr val="tx1"/>
                </a:solidFill>
              </a:rPr>
              <a:t> </a:t>
            </a:r>
            <a:r>
              <a:rPr lang="en-US" dirty="0" err="1">
                <a:solidFill>
                  <a:schemeClr val="tx1"/>
                </a:solidFill>
              </a:rPr>
              <a:t>việc</a:t>
            </a:r>
            <a:r>
              <a:rPr lang="en-US" dirty="0">
                <a:solidFill>
                  <a:schemeClr val="tx1"/>
                </a:solidFill>
              </a:rPr>
              <a:t> </a:t>
            </a:r>
            <a:r>
              <a:rPr lang="en-US" dirty="0" err="1">
                <a:solidFill>
                  <a:schemeClr val="tx1"/>
                </a:solidFill>
              </a:rPr>
              <a:t>sử</a:t>
            </a:r>
            <a:r>
              <a:rPr lang="en-US" dirty="0">
                <a:solidFill>
                  <a:schemeClr val="tx1"/>
                </a:solidFill>
              </a:rPr>
              <a:t> </a:t>
            </a:r>
            <a:r>
              <a:rPr lang="en-US" dirty="0" err="1">
                <a:solidFill>
                  <a:schemeClr val="tx1"/>
                </a:solidFill>
              </a:rPr>
              <a:t>dụng</a:t>
            </a:r>
            <a:r>
              <a:rPr lang="en-US" dirty="0">
                <a:solidFill>
                  <a:schemeClr val="tx1"/>
                </a:solidFill>
              </a:rPr>
              <a:t> </a:t>
            </a:r>
            <a:r>
              <a:rPr lang="en-US" dirty="0" err="1">
                <a:solidFill>
                  <a:schemeClr val="tx1"/>
                </a:solidFill>
              </a:rPr>
              <a:t>trong</a:t>
            </a:r>
            <a:r>
              <a:rPr lang="en-US" dirty="0">
                <a:solidFill>
                  <a:schemeClr val="tx1"/>
                </a:solidFill>
              </a:rPr>
              <a:t> </a:t>
            </a:r>
            <a:r>
              <a:rPr lang="en-US" dirty="0" err="1">
                <a:solidFill>
                  <a:schemeClr val="tx1"/>
                </a:solidFill>
              </a:rPr>
              <a:t>dạy</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chưa</a:t>
            </a:r>
            <a:r>
              <a:rPr lang="en-US" dirty="0">
                <a:solidFill>
                  <a:schemeClr val="tx1"/>
                </a:solidFill>
              </a:rPr>
              <a:t> </a:t>
            </a:r>
            <a:r>
              <a:rPr lang="en-US" dirty="0" err="1">
                <a:solidFill>
                  <a:schemeClr val="tx1"/>
                </a:solidFill>
              </a:rPr>
              <a:t>thường</a:t>
            </a:r>
            <a:r>
              <a:rPr lang="en-US" dirty="0">
                <a:solidFill>
                  <a:schemeClr val="tx1"/>
                </a:solidFill>
              </a:rPr>
              <a:t> </a:t>
            </a:r>
            <a:r>
              <a:rPr lang="en-US" dirty="0" err="1">
                <a:solidFill>
                  <a:schemeClr val="tx1"/>
                </a:solidFill>
              </a:rPr>
              <a:t>xuyên</a:t>
            </a:r>
            <a:r>
              <a:rPr lang="en-US" dirty="0">
                <a:solidFill>
                  <a:schemeClr val="tx1"/>
                </a:solidFill>
              </a:rPr>
              <a:t>, </a:t>
            </a:r>
            <a:r>
              <a:rPr lang="en-US" dirty="0" err="1">
                <a:solidFill>
                  <a:schemeClr val="tx1"/>
                </a:solidFill>
              </a:rPr>
              <a:t>kém</a:t>
            </a:r>
            <a:r>
              <a:rPr lang="en-US" dirty="0">
                <a:solidFill>
                  <a:schemeClr val="tx1"/>
                </a:solidFill>
              </a:rPr>
              <a:t> </a:t>
            </a:r>
            <a:r>
              <a:rPr lang="en-US" dirty="0" err="1">
                <a:solidFill>
                  <a:schemeClr val="tx1"/>
                </a:solidFill>
              </a:rPr>
              <a:t>hiệu</a:t>
            </a:r>
            <a:r>
              <a:rPr lang="en-US" dirty="0">
                <a:solidFill>
                  <a:schemeClr val="tx1"/>
                </a:solidFill>
              </a:rPr>
              <a:t> </a:t>
            </a:r>
            <a:r>
              <a:rPr lang="en-US" dirty="0" err="1">
                <a:solidFill>
                  <a:schemeClr val="tx1"/>
                </a:solidFill>
              </a:rPr>
              <a:t>quả</a:t>
            </a:r>
            <a:r>
              <a:rPr lang="en-US" dirty="0">
                <a:solidFill>
                  <a:schemeClr val="tx1"/>
                </a:solidFill>
              </a:rPr>
              <a:t>;</a:t>
            </a:r>
          </a:p>
          <a:p>
            <a:r>
              <a:rPr lang="en-US" dirty="0" err="1">
                <a:solidFill>
                  <a:schemeClr val="tx1"/>
                </a:solidFill>
              </a:rPr>
              <a:t>Trên</a:t>
            </a:r>
            <a:r>
              <a:rPr lang="en-US" dirty="0">
                <a:solidFill>
                  <a:schemeClr val="tx1"/>
                </a:solidFill>
              </a:rPr>
              <a:t> </a:t>
            </a:r>
            <a:r>
              <a:rPr lang="en-US" dirty="0" err="1">
                <a:solidFill>
                  <a:schemeClr val="tx1"/>
                </a:solidFill>
              </a:rPr>
              <a:t>thực</a:t>
            </a:r>
            <a:r>
              <a:rPr lang="en-US" dirty="0">
                <a:solidFill>
                  <a:schemeClr val="tx1"/>
                </a:solidFill>
              </a:rPr>
              <a:t> </a:t>
            </a:r>
            <a:r>
              <a:rPr lang="en-US" dirty="0" err="1">
                <a:solidFill>
                  <a:schemeClr val="tx1"/>
                </a:solidFill>
              </a:rPr>
              <a:t>tế</a:t>
            </a:r>
            <a:r>
              <a:rPr lang="en-US" dirty="0">
                <a:solidFill>
                  <a:schemeClr val="tx1"/>
                </a:solidFill>
              </a:rPr>
              <a:t>, </a:t>
            </a:r>
            <a:r>
              <a:rPr lang="en-US" dirty="0" err="1">
                <a:solidFill>
                  <a:schemeClr val="tx1"/>
                </a:solidFill>
              </a:rPr>
              <a:t>PPDH</a:t>
            </a:r>
            <a:r>
              <a:rPr lang="en-US" dirty="0">
                <a:solidFill>
                  <a:schemeClr val="tx1"/>
                </a:solidFill>
              </a:rPr>
              <a:t> </a:t>
            </a:r>
            <a:r>
              <a:rPr lang="en-US" dirty="0" err="1">
                <a:solidFill>
                  <a:schemeClr val="tx1"/>
                </a:solidFill>
              </a:rPr>
              <a:t>và</a:t>
            </a:r>
            <a:r>
              <a:rPr lang="en-US" dirty="0">
                <a:solidFill>
                  <a:schemeClr val="tx1"/>
                </a:solidFill>
              </a:rPr>
              <a:t> </a:t>
            </a:r>
            <a:r>
              <a:rPr lang="en-US" dirty="0" err="1">
                <a:solidFill>
                  <a:schemeClr val="tx1"/>
                </a:solidFill>
              </a:rPr>
              <a:t>KTDH</a:t>
            </a:r>
            <a:r>
              <a:rPr lang="en-US" dirty="0">
                <a:solidFill>
                  <a:schemeClr val="tx1"/>
                </a:solidFill>
              </a:rPr>
              <a:t> </a:t>
            </a:r>
            <a:r>
              <a:rPr lang="en-US" dirty="0" err="1">
                <a:solidFill>
                  <a:schemeClr val="tx1"/>
                </a:solidFill>
              </a:rPr>
              <a:t>tích</a:t>
            </a:r>
            <a:r>
              <a:rPr lang="en-US" dirty="0">
                <a:solidFill>
                  <a:schemeClr val="tx1"/>
                </a:solidFill>
              </a:rPr>
              <a:t> </a:t>
            </a:r>
            <a:r>
              <a:rPr lang="en-US" dirty="0" err="1">
                <a:solidFill>
                  <a:schemeClr val="tx1"/>
                </a:solidFill>
              </a:rPr>
              <a:t>cực</a:t>
            </a:r>
            <a:r>
              <a:rPr lang="en-US" dirty="0">
                <a:solidFill>
                  <a:schemeClr val="tx1"/>
                </a:solidFill>
              </a:rPr>
              <a:t> </a:t>
            </a:r>
            <a:r>
              <a:rPr lang="en-US" dirty="0" err="1">
                <a:solidFill>
                  <a:schemeClr val="tx1"/>
                </a:solidFill>
              </a:rPr>
              <a:t>mới</a:t>
            </a:r>
            <a:r>
              <a:rPr lang="en-US" dirty="0">
                <a:solidFill>
                  <a:schemeClr val="tx1"/>
                </a:solidFill>
              </a:rPr>
              <a:t> </a:t>
            </a:r>
            <a:r>
              <a:rPr lang="en-US" dirty="0" err="1">
                <a:solidFill>
                  <a:schemeClr val="tx1"/>
                </a:solidFill>
              </a:rPr>
              <a:t>chủ</a:t>
            </a:r>
            <a:r>
              <a:rPr lang="en-US" dirty="0">
                <a:solidFill>
                  <a:schemeClr val="tx1"/>
                </a:solidFill>
              </a:rPr>
              <a:t> </a:t>
            </a:r>
            <a:r>
              <a:rPr lang="en-US" dirty="0" err="1">
                <a:solidFill>
                  <a:schemeClr val="tx1"/>
                </a:solidFill>
              </a:rPr>
              <a:t>yếu</a:t>
            </a:r>
            <a:r>
              <a:rPr lang="en-US" dirty="0">
                <a:solidFill>
                  <a:schemeClr val="tx1"/>
                </a:solidFill>
              </a:rPr>
              <a:t> </a:t>
            </a:r>
            <a:r>
              <a:rPr lang="en-US" dirty="0" err="1">
                <a:solidFill>
                  <a:schemeClr val="tx1"/>
                </a:solidFill>
              </a:rPr>
              <a:t>được</a:t>
            </a:r>
            <a:r>
              <a:rPr lang="en-US" dirty="0">
                <a:solidFill>
                  <a:schemeClr val="tx1"/>
                </a:solidFill>
              </a:rPr>
              <a:t> </a:t>
            </a:r>
            <a:r>
              <a:rPr lang="en-US" dirty="0" err="1">
                <a:solidFill>
                  <a:schemeClr val="tx1"/>
                </a:solidFill>
              </a:rPr>
              <a:t>sử</a:t>
            </a:r>
            <a:r>
              <a:rPr lang="en-US" dirty="0">
                <a:solidFill>
                  <a:schemeClr val="tx1"/>
                </a:solidFill>
              </a:rPr>
              <a:t> </a:t>
            </a:r>
            <a:r>
              <a:rPr lang="en-US" dirty="0" err="1">
                <a:solidFill>
                  <a:schemeClr val="tx1"/>
                </a:solidFill>
              </a:rPr>
              <a:t>dụng</a:t>
            </a:r>
            <a:r>
              <a:rPr lang="en-US" dirty="0">
                <a:solidFill>
                  <a:schemeClr val="tx1"/>
                </a:solidFill>
              </a:rPr>
              <a:t> </a:t>
            </a:r>
            <a:r>
              <a:rPr lang="en-US" dirty="0" err="1">
                <a:solidFill>
                  <a:schemeClr val="tx1"/>
                </a:solidFill>
              </a:rPr>
              <a:t>khi</a:t>
            </a:r>
            <a:r>
              <a:rPr lang="en-US" dirty="0">
                <a:solidFill>
                  <a:schemeClr val="tx1"/>
                </a:solidFill>
              </a:rPr>
              <a:t> </a:t>
            </a:r>
            <a:r>
              <a:rPr lang="en-US" dirty="0" err="1">
                <a:solidFill>
                  <a:schemeClr val="tx1"/>
                </a:solidFill>
              </a:rPr>
              <a:t>GV</a:t>
            </a:r>
            <a:r>
              <a:rPr lang="en-US" dirty="0">
                <a:solidFill>
                  <a:schemeClr val="tx1"/>
                </a:solidFill>
              </a:rPr>
              <a:t> </a:t>
            </a:r>
            <a:r>
              <a:rPr lang="en-US" dirty="0" err="1">
                <a:solidFill>
                  <a:schemeClr val="tx1"/>
                </a:solidFill>
              </a:rPr>
              <a:t>dạy</a:t>
            </a:r>
            <a:r>
              <a:rPr lang="en-US" dirty="0">
                <a:solidFill>
                  <a:schemeClr val="tx1"/>
                </a:solidFill>
              </a:rPr>
              <a:t> minh </a:t>
            </a:r>
            <a:r>
              <a:rPr lang="en-US" dirty="0" err="1">
                <a:solidFill>
                  <a:schemeClr val="tx1"/>
                </a:solidFill>
              </a:rPr>
              <a:t>họa</a:t>
            </a:r>
            <a:r>
              <a:rPr lang="en-US" dirty="0">
                <a:solidFill>
                  <a:schemeClr val="tx1"/>
                </a:solidFill>
              </a:rPr>
              <a:t> </a:t>
            </a:r>
            <a:r>
              <a:rPr lang="en-US" dirty="0" err="1">
                <a:solidFill>
                  <a:schemeClr val="tx1"/>
                </a:solidFill>
              </a:rPr>
              <a:t>trong</a:t>
            </a:r>
            <a:r>
              <a:rPr lang="en-US" dirty="0">
                <a:solidFill>
                  <a:schemeClr val="tx1"/>
                </a:solidFill>
              </a:rPr>
              <a:t> </a:t>
            </a:r>
            <a:r>
              <a:rPr lang="en-US" dirty="0" err="1">
                <a:solidFill>
                  <a:schemeClr val="tx1"/>
                </a:solidFill>
              </a:rPr>
              <a:t>SHCM</a:t>
            </a:r>
            <a:r>
              <a:rPr lang="en-US" dirty="0">
                <a:solidFill>
                  <a:schemeClr val="tx1"/>
                </a:solidFill>
              </a:rPr>
              <a:t> </a:t>
            </a:r>
            <a:r>
              <a:rPr lang="en-US" dirty="0" err="1">
                <a:solidFill>
                  <a:schemeClr val="tx1"/>
                </a:solidFill>
              </a:rPr>
              <a:t>hoặc</a:t>
            </a:r>
            <a:r>
              <a:rPr lang="en-US" dirty="0">
                <a:solidFill>
                  <a:schemeClr val="tx1"/>
                </a:solidFill>
              </a:rPr>
              <a:t> </a:t>
            </a:r>
            <a:r>
              <a:rPr lang="en-US" dirty="0" err="1">
                <a:solidFill>
                  <a:schemeClr val="tx1"/>
                </a:solidFill>
              </a:rPr>
              <a:t>thi</a:t>
            </a:r>
            <a:r>
              <a:rPr lang="en-US" dirty="0">
                <a:solidFill>
                  <a:schemeClr val="tx1"/>
                </a:solidFill>
              </a:rPr>
              <a:t> </a:t>
            </a:r>
            <a:r>
              <a:rPr lang="en-US" dirty="0" err="1">
                <a:solidFill>
                  <a:schemeClr val="tx1"/>
                </a:solidFill>
              </a:rPr>
              <a:t>GV</a:t>
            </a:r>
            <a:r>
              <a:rPr lang="en-US" dirty="0">
                <a:solidFill>
                  <a:schemeClr val="tx1"/>
                </a:solidFill>
              </a:rPr>
              <a:t> </a:t>
            </a:r>
            <a:r>
              <a:rPr lang="en-US" dirty="0" err="1">
                <a:solidFill>
                  <a:schemeClr val="tx1"/>
                </a:solidFill>
              </a:rPr>
              <a:t>giỏi</a:t>
            </a:r>
            <a:r>
              <a:rPr lang="en-US" dirty="0">
                <a:solidFill>
                  <a:schemeClr val="tx1"/>
                </a:solidFill>
              </a:rPr>
              <a:t>;</a:t>
            </a:r>
          </a:p>
          <a:p>
            <a:r>
              <a:rPr lang="en-US" dirty="0" err="1">
                <a:solidFill>
                  <a:schemeClr val="tx1"/>
                </a:solidFill>
              </a:rPr>
              <a:t>Việc</a:t>
            </a:r>
            <a:r>
              <a:rPr lang="en-US" dirty="0">
                <a:solidFill>
                  <a:schemeClr val="tx1"/>
                </a:solidFill>
              </a:rPr>
              <a:t> </a:t>
            </a:r>
            <a:r>
              <a:rPr lang="en-US" dirty="0" err="1">
                <a:solidFill>
                  <a:schemeClr val="tx1"/>
                </a:solidFill>
              </a:rPr>
              <a:t>sử</a:t>
            </a:r>
            <a:r>
              <a:rPr lang="en-US" dirty="0">
                <a:solidFill>
                  <a:schemeClr val="tx1"/>
                </a:solidFill>
              </a:rPr>
              <a:t> </a:t>
            </a:r>
            <a:r>
              <a:rPr lang="en-US" dirty="0" err="1">
                <a:solidFill>
                  <a:schemeClr val="tx1"/>
                </a:solidFill>
              </a:rPr>
              <a:t>dụng</a:t>
            </a:r>
            <a:r>
              <a:rPr lang="en-US" dirty="0">
                <a:solidFill>
                  <a:schemeClr val="tx1"/>
                </a:solidFill>
              </a:rPr>
              <a:t> </a:t>
            </a:r>
            <a:r>
              <a:rPr lang="en-US" dirty="0" err="1">
                <a:solidFill>
                  <a:schemeClr val="tx1"/>
                </a:solidFill>
              </a:rPr>
              <a:t>PPDH</a:t>
            </a:r>
            <a:r>
              <a:rPr lang="en-US" dirty="0">
                <a:solidFill>
                  <a:schemeClr val="tx1"/>
                </a:solidFill>
              </a:rPr>
              <a:t> </a:t>
            </a:r>
            <a:r>
              <a:rPr lang="en-US" dirty="0" err="1">
                <a:solidFill>
                  <a:schemeClr val="tx1"/>
                </a:solidFill>
              </a:rPr>
              <a:t>và</a:t>
            </a:r>
            <a:r>
              <a:rPr lang="en-US" dirty="0">
                <a:solidFill>
                  <a:schemeClr val="tx1"/>
                </a:solidFill>
              </a:rPr>
              <a:t> </a:t>
            </a:r>
            <a:r>
              <a:rPr lang="en-US" dirty="0" err="1">
                <a:solidFill>
                  <a:schemeClr val="tx1"/>
                </a:solidFill>
              </a:rPr>
              <a:t>KTDH</a:t>
            </a:r>
            <a:r>
              <a:rPr lang="en-US" dirty="0">
                <a:solidFill>
                  <a:schemeClr val="tx1"/>
                </a:solidFill>
              </a:rPr>
              <a:t> </a:t>
            </a:r>
            <a:r>
              <a:rPr lang="en-US" dirty="0" err="1">
                <a:solidFill>
                  <a:schemeClr val="tx1"/>
                </a:solidFill>
              </a:rPr>
              <a:t>tích</a:t>
            </a:r>
            <a:r>
              <a:rPr lang="en-US" dirty="0">
                <a:solidFill>
                  <a:schemeClr val="tx1"/>
                </a:solidFill>
              </a:rPr>
              <a:t> </a:t>
            </a:r>
            <a:r>
              <a:rPr lang="en-US" dirty="0" err="1">
                <a:solidFill>
                  <a:schemeClr val="tx1"/>
                </a:solidFill>
              </a:rPr>
              <a:t>cực</a:t>
            </a:r>
            <a:r>
              <a:rPr lang="en-US" dirty="0">
                <a:solidFill>
                  <a:schemeClr val="tx1"/>
                </a:solidFill>
              </a:rPr>
              <a:t> </a:t>
            </a:r>
            <a:r>
              <a:rPr lang="en-US" dirty="0" err="1">
                <a:solidFill>
                  <a:schemeClr val="tx1"/>
                </a:solidFill>
              </a:rPr>
              <a:t>trong</a:t>
            </a:r>
            <a:r>
              <a:rPr lang="en-US" dirty="0">
                <a:solidFill>
                  <a:schemeClr val="tx1"/>
                </a:solidFill>
              </a:rPr>
              <a:t> </a:t>
            </a:r>
            <a:r>
              <a:rPr lang="en-US" dirty="0" err="1">
                <a:solidFill>
                  <a:schemeClr val="tx1"/>
                </a:solidFill>
              </a:rPr>
              <a:t>các</a:t>
            </a:r>
            <a:r>
              <a:rPr lang="en-US" dirty="0">
                <a:solidFill>
                  <a:schemeClr val="tx1"/>
                </a:solidFill>
              </a:rPr>
              <a:t> </a:t>
            </a:r>
            <a:r>
              <a:rPr lang="en-US" dirty="0" err="1">
                <a:solidFill>
                  <a:schemeClr val="tx1"/>
                </a:solidFill>
              </a:rPr>
              <a:t>giờ</a:t>
            </a:r>
            <a:r>
              <a:rPr lang="en-US" dirty="0">
                <a:solidFill>
                  <a:schemeClr val="tx1"/>
                </a:solidFill>
              </a:rPr>
              <a:t> </a:t>
            </a:r>
            <a:r>
              <a:rPr lang="en-US" dirty="0" err="1">
                <a:solidFill>
                  <a:schemeClr val="tx1"/>
                </a:solidFill>
              </a:rPr>
              <a:t>thi</a:t>
            </a:r>
            <a:r>
              <a:rPr lang="en-US" dirty="0">
                <a:solidFill>
                  <a:schemeClr val="tx1"/>
                </a:solidFill>
              </a:rPr>
              <a:t> </a:t>
            </a:r>
            <a:r>
              <a:rPr lang="en-US" dirty="0" err="1">
                <a:solidFill>
                  <a:schemeClr val="tx1"/>
                </a:solidFill>
              </a:rPr>
              <a:t>GV</a:t>
            </a:r>
            <a:r>
              <a:rPr lang="en-US" dirty="0">
                <a:solidFill>
                  <a:schemeClr val="tx1"/>
                </a:solidFill>
              </a:rPr>
              <a:t> </a:t>
            </a:r>
            <a:r>
              <a:rPr lang="en-US" dirty="0" err="1">
                <a:solidFill>
                  <a:schemeClr val="tx1"/>
                </a:solidFill>
              </a:rPr>
              <a:t>giỏi</a:t>
            </a:r>
            <a:r>
              <a:rPr lang="en-US" dirty="0">
                <a:solidFill>
                  <a:schemeClr val="tx1"/>
                </a:solidFill>
              </a:rPr>
              <a:t> </a:t>
            </a:r>
            <a:r>
              <a:rPr lang="en-US" dirty="0" err="1">
                <a:solidFill>
                  <a:schemeClr val="tx1"/>
                </a:solidFill>
              </a:rPr>
              <a:t>mới</a:t>
            </a:r>
            <a:r>
              <a:rPr lang="en-US" dirty="0">
                <a:solidFill>
                  <a:schemeClr val="tx1"/>
                </a:solidFill>
              </a:rPr>
              <a:t> </a:t>
            </a:r>
            <a:r>
              <a:rPr lang="en-US" dirty="0" err="1">
                <a:solidFill>
                  <a:schemeClr val="tx1"/>
                </a:solidFill>
              </a:rPr>
              <a:t>chủ</a:t>
            </a:r>
            <a:r>
              <a:rPr lang="en-US" dirty="0">
                <a:solidFill>
                  <a:schemeClr val="tx1"/>
                </a:solidFill>
              </a:rPr>
              <a:t> </a:t>
            </a:r>
            <a:r>
              <a:rPr lang="en-US" dirty="0" err="1">
                <a:solidFill>
                  <a:schemeClr val="tx1"/>
                </a:solidFill>
              </a:rPr>
              <a:t>yếu</a:t>
            </a:r>
            <a:r>
              <a:rPr lang="en-US" dirty="0">
                <a:solidFill>
                  <a:schemeClr val="tx1"/>
                </a:solidFill>
              </a:rPr>
              <a:t> </a:t>
            </a:r>
            <a:r>
              <a:rPr lang="en-US" dirty="0" err="1">
                <a:solidFill>
                  <a:schemeClr val="tx1"/>
                </a:solidFill>
              </a:rPr>
              <a:t>là</a:t>
            </a:r>
            <a:r>
              <a:rPr lang="en-US" dirty="0">
                <a:solidFill>
                  <a:schemeClr val="tx1"/>
                </a:solidFill>
              </a:rPr>
              <a:t> “</a:t>
            </a:r>
            <a:r>
              <a:rPr lang="en-US" dirty="0" err="1">
                <a:solidFill>
                  <a:schemeClr val="tx1"/>
                </a:solidFill>
              </a:rPr>
              <a:t>trình</a:t>
            </a:r>
            <a:r>
              <a:rPr lang="en-US" dirty="0">
                <a:solidFill>
                  <a:schemeClr val="tx1"/>
                </a:solidFill>
              </a:rPr>
              <a:t> </a:t>
            </a:r>
            <a:r>
              <a:rPr lang="en-US" dirty="0" err="1">
                <a:solidFill>
                  <a:schemeClr val="tx1"/>
                </a:solidFill>
              </a:rPr>
              <a:t>diễn</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GV</a:t>
            </a:r>
            <a:r>
              <a:rPr lang="en-US" dirty="0">
                <a:solidFill>
                  <a:schemeClr val="tx1"/>
                </a:solidFill>
              </a:rPr>
              <a:t>; </a:t>
            </a:r>
            <a:r>
              <a:rPr lang="en-US" dirty="0" err="1">
                <a:solidFill>
                  <a:schemeClr val="tx1"/>
                </a:solidFill>
              </a:rPr>
              <a:t>chưa</a:t>
            </a:r>
            <a:r>
              <a:rPr lang="en-US" dirty="0">
                <a:solidFill>
                  <a:schemeClr val="tx1"/>
                </a:solidFill>
              </a:rPr>
              <a:t> </a:t>
            </a:r>
            <a:r>
              <a:rPr lang="en-US" dirty="0" err="1">
                <a:solidFill>
                  <a:schemeClr val="tx1"/>
                </a:solidFill>
              </a:rPr>
              <a:t>chú</a:t>
            </a:r>
            <a:r>
              <a:rPr lang="en-US" dirty="0">
                <a:solidFill>
                  <a:schemeClr val="tx1"/>
                </a:solidFill>
              </a:rPr>
              <a:t> ý </a:t>
            </a:r>
            <a:r>
              <a:rPr lang="en-US" dirty="0" err="1">
                <a:solidFill>
                  <a:schemeClr val="tx1"/>
                </a:solidFill>
              </a:rPr>
              <a:t>đến</a:t>
            </a:r>
            <a:r>
              <a:rPr lang="en-US" dirty="0">
                <a:solidFill>
                  <a:schemeClr val="tx1"/>
                </a:solidFill>
              </a:rPr>
              <a:t> </a:t>
            </a:r>
            <a:r>
              <a:rPr lang="en-US" dirty="0" err="1">
                <a:solidFill>
                  <a:schemeClr val="tx1"/>
                </a:solidFill>
              </a:rPr>
              <a:t>thực</a:t>
            </a:r>
            <a:r>
              <a:rPr lang="en-US" dirty="0">
                <a:solidFill>
                  <a:schemeClr val="tx1"/>
                </a:solidFill>
              </a:rPr>
              <a:t> </a:t>
            </a:r>
            <a:r>
              <a:rPr lang="en-US" dirty="0" err="1">
                <a:solidFill>
                  <a:schemeClr val="tx1"/>
                </a:solidFill>
              </a:rPr>
              <a:t>chất</a:t>
            </a:r>
            <a:r>
              <a:rPr lang="en-US" dirty="0">
                <a:solidFill>
                  <a:schemeClr val="tx1"/>
                </a:solidFill>
              </a:rPr>
              <a:t>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của</a:t>
            </a:r>
            <a:r>
              <a:rPr lang="en-US" dirty="0">
                <a:solidFill>
                  <a:schemeClr val="tx1"/>
                </a:solidFill>
              </a:rPr>
              <a:t> HS, </a:t>
            </a:r>
            <a:r>
              <a:rPr lang="en-US" dirty="0" err="1">
                <a:solidFill>
                  <a:schemeClr val="tx1"/>
                </a:solidFill>
              </a:rPr>
              <a:t>thể</a:t>
            </a:r>
            <a:r>
              <a:rPr lang="en-US" dirty="0">
                <a:solidFill>
                  <a:schemeClr val="tx1"/>
                </a:solidFill>
              </a:rPr>
              <a:t> </a:t>
            </a:r>
            <a:r>
              <a:rPr lang="en-US" dirty="0" err="1">
                <a:solidFill>
                  <a:schemeClr val="tx1"/>
                </a:solidFill>
              </a:rPr>
              <a:t>hiện</a:t>
            </a:r>
            <a:r>
              <a:rPr lang="en-US" dirty="0">
                <a:solidFill>
                  <a:schemeClr val="tx1"/>
                </a:solidFill>
              </a:rPr>
              <a:t> </a:t>
            </a:r>
            <a:r>
              <a:rPr lang="en-US" dirty="0" err="1">
                <a:solidFill>
                  <a:schemeClr val="tx1"/>
                </a:solidFill>
              </a:rPr>
              <a:t>như</a:t>
            </a:r>
            <a:r>
              <a:rPr lang="en-US" dirty="0">
                <a:solidFill>
                  <a:schemeClr val="tx1"/>
                </a:solidFill>
              </a:rPr>
              <a:t> </a:t>
            </a:r>
            <a:r>
              <a:rPr lang="en-US" dirty="0" err="1">
                <a:solidFill>
                  <a:schemeClr val="tx1"/>
                </a:solidFill>
              </a:rPr>
              <a:t>sau</a:t>
            </a:r>
            <a:r>
              <a:rPr lang="en-US" dirty="0">
                <a:solidFill>
                  <a:schemeClr val="tx1"/>
                </a:solidFill>
              </a:rPr>
              <a:t>:</a:t>
            </a:r>
          </a:p>
          <a:p>
            <a:pPr lvl="1"/>
            <a:r>
              <a:rPr lang="en-US" dirty="0" err="1">
                <a:solidFill>
                  <a:schemeClr val="tx1"/>
                </a:solidFill>
              </a:rPr>
              <a:t>Các</a:t>
            </a:r>
            <a:r>
              <a:rPr lang="en-US" dirty="0">
                <a:solidFill>
                  <a:schemeClr val="tx1"/>
                </a:solidFill>
              </a:rPr>
              <a:t>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trong</a:t>
            </a:r>
            <a:r>
              <a:rPr lang="en-US" dirty="0">
                <a:solidFill>
                  <a:schemeClr val="tx1"/>
                </a:solidFill>
              </a:rPr>
              <a:t> </a:t>
            </a:r>
            <a:r>
              <a:rPr lang="en-US" dirty="0" err="1">
                <a:solidFill>
                  <a:schemeClr val="tx1"/>
                </a:solidFill>
              </a:rPr>
              <a:t>một</a:t>
            </a:r>
            <a:r>
              <a:rPr lang="en-US" dirty="0">
                <a:solidFill>
                  <a:schemeClr val="tx1"/>
                </a:solidFill>
              </a:rPr>
              <a:t> </a:t>
            </a:r>
            <a:r>
              <a:rPr lang="en-US" dirty="0" err="1">
                <a:solidFill>
                  <a:schemeClr val="tx1"/>
                </a:solidFill>
              </a:rPr>
              <a:t>bài</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chưa</a:t>
            </a:r>
            <a:r>
              <a:rPr lang="en-US" dirty="0">
                <a:solidFill>
                  <a:schemeClr val="tx1"/>
                </a:solidFill>
              </a:rPr>
              <a:t> </a:t>
            </a:r>
            <a:r>
              <a:rPr lang="en-US" dirty="0" err="1">
                <a:solidFill>
                  <a:schemeClr val="tx1"/>
                </a:solidFill>
              </a:rPr>
              <a:t>thể</a:t>
            </a:r>
            <a:r>
              <a:rPr lang="en-US" dirty="0">
                <a:solidFill>
                  <a:schemeClr val="tx1"/>
                </a:solidFill>
              </a:rPr>
              <a:t> </a:t>
            </a:r>
            <a:r>
              <a:rPr lang="en-US" dirty="0" err="1">
                <a:solidFill>
                  <a:schemeClr val="tx1"/>
                </a:solidFill>
              </a:rPr>
              <a:t>hiện</a:t>
            </a:r>
            <a:r>
              <a:rPr lang="en-US" dirty="0">
                <a:solidFill>
                  <a:schemeClr val="tx1"/>
                </a:solidFill>
              </a:rPr>
              <a:t> </a:t>
            </a:r>
            <a:r>
              <a:rPr lang="en-US" dirty="0" err="1">
                <a:solidFill>
                  <a:schemeClr val="tx1"/>
                </a:solidFill>
              </a:rPr>
              <a:t>được</a:t>
            </a:r>
            <a:r>
              <a:rPr lang="en-US" dirty="0">
                <a:solidFill>
                  <a:schemeClr val="tx1"/>
                </a:solidFill>
              </a:rPr>
              <a:t> “</a:t>
            </a:r>
            <a:r>
              <a:rPr lang="en-US" dirty="0" err="1">
                <a:solidFill>
                  <a:schemeClr val="tx1"/>
                </a:solidFill>
              </a:rPr>
              <a:t>Tiến</a:t>
            </a:r>
            <a:r>
              <a:rPr lang="en-US" dirty="0">
                <a:solidFill>
                  <a:schemeClr val="tx1"/>
                </a:solidFill>
              </a:rPr>
              <a:t> </a:t>
            </a:r>
            <a:r>
              <a:rPr lang="en-US" dirty="0" err="1">
                <a:solidFill>
                  <a:schemeClr val="tx1"/>
                </a:solidFill>
              </a:rPr>
              <a:t>trình</a:t>
            </a:r>
            <a:r>
              <a:rPr lang="en-US" dirty="0">
                <a:solidFill>
                  <a:schemeClr val="tx1"/>
                </a:solidFill>
              </a:rPr>
              <a:t> </a:t>
            </a:r>
            <a:r>
              <a:rPr lang="en-US" dirty="0" err="1">
                <a:solidFill>
                  <a:schemeClr val="tx1"/>
                </a:solidFill>
              </a:rPr>
              <a:t>sư</a:t>
            </a:r>
            <a:r>
              <a:rPr lang="en-US" dirty="0">
                <a:solidFill>
                  <a:schemeClr val="tx1"/>
                </a:solidFill>
              </a:rPr>
              <a:t> </a:t>
            </a:r>
            <a:r>
              <a:rPr lang="en-US" dirty="0" err="1">
                <a:solidFill>
                  <a:schemeClr val="tx1"/>
                </a:solidFill>
              </a:rPr>
              <a:t>phạm</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PPDH</a:t>
            </a:r>
            <a:r>
              <a:rPr lang="en-US" dirty="0">
                <a:solidFill>
                  <a:schemeClr val="tx1"/>
                </a:solidFill>
              </a:rPr>
              <a:t> </a:t>
            </a:r>
            <a:r>
              <a:rPr lang="en-US" dirty="0" err="1">
                <a:solidFill>
                  <a:schemeClr val="tx1"/>
                </a:solidFill>
              </a:rPr>
              <a:t>tích</a:t>
            </a:r>
            <a:r>
              <a:rPr lang="en-US" dirty="0">
                <a:solidFill>
                  <a:schemeClr val="tx1"/>
                </a:solidFill>
              </a:rPr>
              <a:t> </a:t>
            </a:r>
            <a:r>
              <a:rPr lang="en-US" dirty="0" err="1">
                <a:solidFill>
                  <a:schemeClr val="tx1"/>
                </a:solidFill>
              </a:rPr>
              <a:t>cực</a:t>
            </a:r>
            <a:r>
              <a:rPr lang="en-US" dirty="0">
                <a:solidFill>
                  <a:schemeClr val="tx1"/>
                </a:solidFill>
              </a:rPr>
              <a:t> </a:t>
            </a:r>
            <a:r>
              <a:rPr lang="en-US" dirty="0" err="1">
                <a:solidFill>
                  <a:schemeClr val="tx1"/>
                </a:solidFill>
              </a:rPr>
              <a:t>mà</a:t>
            </a:r>
            <a:r>
              <a:rPr lang="en-US" dirty="0">
                <a:solidFill>
                  <a:schemeClr val="tx1"/>
                </a:solidFill>
              </a:rPr>
              <a:t> </a:t>
            </a:r>
            <a:r>
              <a:rPr lang="en-US" dirty="0" err="1">
                <a:solidFill>
                  <a:schemeClr val="tx1"/>
                </a:solidFill>
              </a:rPr>
              <a:t>GV</a:t>
            </a:r>
            <a:r>
              <a:rPr lang="en-US" dirty="0">
                <a:solidFill>
                  <a:schemeClr val="tx1"/>
                </a:solidFill>
              </a:rPr>
              <a:t> </a:t>
            </a:r>
            <a:r>
              <a:rPr lang="en-US" dirty="0" err="1">
                <a:solidFill>
                  <a:schemeClr val="tx1"/>
                </a:solidFill>
              </a:rPr>
              <a:t>sử</a:t>
            </a:r>
            <a:r>
              <a:rPr lang="en-US" dirty="0">
                <a:solidFill>
                  <a:schemeClr val="tx1"/>
                </a:solidFill>
              </a:rPr>
              <a:t> </a:t>
            </a:r>
            <a:r>
              <a:rPr lang="en-US" dirty="0" err="1">
                <a:solidFill>
                  <a:schemeClr val="tx1"/>
                </a:solidFill>
              </a:rPr>
              <a:t>dụng</a:t>
            </a:r>
            <a:r>
              <a:rPr lang="en-US" dirty="0">
                <a:solidFill>
                  <a:schemeClr val="tx1"/>
                </a:solidFill>
              </a:rPr>
              <a:t>. </a:t>
            </a:r>
            <a:r>
              <a:rPr lang="en-US" dirty="0" err="1">
                <a:solidFill>
                  <a:schemeClr val="tx1"/>
                </a:solidFill>
              </a:rPr>
              <a:t>Các</a:t>
            </a:r>
            <a:r>
              <a:rPr lang="en-US" dirty="0">
                <a:solidFill>
                  <a:schemeClr val="tx1"/>
                </a:solidFill>
              </a:rPr>
              <a:t>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chủ</a:t>
            </a:r>
            <a:r>
              <a:rPr lang="en-US" dirty="0">
                <a:solidFill>
                  <a:schemeClr val="tx1"/>
                </a:solidFill>
              </a:rPr>
              <a:t> </a:t>
            </a:r>
            <a:r>
              <a:rPr lang="en-US" dirty="0" err="1">
                <a:solidFill>
                  <a:schemeClr val="tx1"/>
                </a:solidFill>
              </a:rPr>
              <a:t>yếu</a:t>
            </a:r>
            <a:r>
              <a:rPr lang="en-US" dirty="0">
                <a:solidFill>
                  <a:schemeClr val="tx1"/>
                </a:solidFill>
              </a:rPr>
              <a:t> </a:t>
            </a:r>
            <a:r>
              <a:rPr lang="en-US" dirty="0" err="1">
                <a:solidFill>
                  <a:schemeClr val="tx1"/>
                </a:solidFill>
              </a:rPr>
              <a:t>được</a:t>
            </a:r>
            <a:r>
              <a:rPr lang="en-US" dirty="0">
                <a:solidFill>
                  <a:schemeClr val="tx1"/>
                </a:solidFill>
              </a:rPr>
              <a:t> chia </a:t>
            </a:r>
            <a:r>
              <a:rPr lang="en-US" dirty="0" err="1">
                <a:solidFill>
                  <a:schemeClr val="tx1"/>
                </a:solidFill>
              </a:rPr>
              <a:t>theo</a:t>
            </a:r>
            <a:r>
              <a:rPr lang="en-US" dirty="0">
                <a:solidFill>
                  <a:schemeClr val="tx1"/>
                </a:solidFill>
              </a:rPr>
              <a:t> </a:t>
            </a:r>
            <a:r>
              <a:rPr lang="en-US" dirty="0" err="1">
                <a:solidFill>
                  <a:schemeClr val="tx1"/>
                </a:solidFill>
              </a:rPr>
              <a:t>nội</a:t>
            </a:r>
            <a:r>
              <a:rPr lang="en-US" dirty="0">
                <a:solidFill>
                  <a:schemeClr val="tx1"/>
                </a:solidFill>
              </a:rPr>
              <a:t> dung </a:t>
            </a:r>
            <a:r>
              <a:rPr lang="en-US" dirty="0" err="1">
                <a:solidFill>
                  <a:schemeClr val="tx1"/>
                </a:solidFill>
              </a:rPr>
              <a:t>kiến</a:t>
            </a:r>
            <a:r>
              <a:rPr lang="en-US" dirty="0">
                <a:solidFill>
                  <a:schemeClr val="tx1"/>
                </a:solidFill>
              </a:rPr>
              <a:t> </a:t>
            </a:r>
            <a:r>
              <a:rPr lang="en-US" dirty="0" err="1">
                <a:solidFill>
                  <a:schemeClr val="tx1"/>
                </a:solidFill>
              </a:rPr>
              <a:t>thức</a:t>
            </a:r>
            <a:r>
              <a:rPr lang="en-US" dirty="0">
                <a:solidFill>
                  <a:schemeClr val="tx1"/>
                </a:solidFill>
              </a:rPr>
              <a:t> </a:t>
            </a:r>
            <a:r>
              <a:rPr lang="en-US" dirty="0" err="1">
                <a:solidFill>
                  <a:schemeClr val="tx1"/>
                </a:solidFill>
              </a:rPr>
              <a:t>trong</a:t>
            </a:r>
            <a:r>
              <a:rPr lang="en-US" dirty="0">
                <a:solidFill>
                  <a:schemeClr val="tx1"/>
                </a:solidFill>
              </a:rPr>
              <a:t> </a:t>
            </a:r>
            <a:r>
              <a:rPr lang="en-US" dirty="0" err="1">
                <a:solidFill>
                  <a:schemeClr val="tx1"/>
                </a:solidFill>
              </a:rPr>
              <a:t>SGK</a:t>
            </a:r>
            <a:r>
              <a:rPr lang="en-US" dirty="0">
                <a:solidFill>
                  <a:schemeClr val="tx1"/>
                </a:solidFill>
              </a:rPr>
              <a:t>: </a:t>
            </a:r>
            <a:r>
              <a:rPr lang="en-US" dirty="0" err="1">
                <a:solidFill>
                  <a:schemeClr val="tx1"/>
                </a:solidFill>
              </a:rPr>
              <a:t>Mục</a:t>
            </a:r>
            <a:r>
              <a:rPr lang="en-US" dirty="0">
                <a:solidFill>
                  <a:schemeClr val="tx1"/>
                </a:solidFill>
              </a:rPr>
              <a:t> 1 </a:t>
            </a:r>
            <a:r>
              <a:rPr lang="en-US" dirty="0" err="1">
                <a:solidFill>
                  <a:schemeClr val="tx1"/>
                </a:solidFill>
              </a:rPr>
              <a:t>là</a:t>
            </a:r>
            <a:r>
              <a:rPr lang="en-US" dirty="0">
                <a:solidFill>
                  <a:schemeClr val="tx1"/>
                </a:solidFill>
              </a:rPr>
              <a:t> </a:t>
            </a:r>
            <a:r>
              <a:rPr lang="en-US" dirty="0" err="1">
                <a:solidFill>
                  <a:schemeClr val="tx1"/>
                </a:solidFill>
              </a:rPr>
              <a:t>HĐ</a:t>
            </a:r>
            <a:r>
              <a:rPr lang="en-US" dirty="0">
                <a:solidFill>
                  <a:schemeClr val="tx1"/>
                </a:solidFill>
              </a:rPr>
              <a:t> 1; </a:t>
            </a:r>
            <a:r>
              <a:rPr lang="en-US" dirty="0" err="1">
                <a:solidFill>
                  <a:schemeClr val="tx1"/>
                </a:solidFill>
              </a:rPr>
              <a:t>Mục</a:t>
            </a:r>
            <a:r>
              <a:rPr lang="en-US" dirty="0">
                <a:solidFill>
                  <a:schemeClr val="tx1"/>
                </a:solidFill>
              </a:rPr>
              <a:t> 2 </a:t>
            </a:r>
            <a:r>
              <a:rPr lang="en-US" dirty="0" err="1">
                <a:solidFill>
                  <a:schemeClr val="tx1"/>
                </a:solidFill>
              </a:rPr>
              <a:t>là</a:t>
            </a:r>
            <a:r>
              <a:rPr lang="en-US" dirty="0">
                <a:solidFill>
                  <a:schemeClr val="tx1"/>
                </a:solidFill>
              </a:rPr>
              <a:t> </a:t>
            </a:r>
            <a:r>
              <a:rPr lang="en-US" dirty="0" err="1">
                <a:solidFill>
                  <a:schemeClr val="tx1"/>
                </a:solidFill>
              </a:rPr>
              <a:t>HĐ</a:t>
            </a:r>
            <a:r>
              <a:rPr lang="en-US" dirty="0">
                <a:solidFill>
                  <a:schemeClr val="tx1"/>
                </a:solidFill>
              </a:rPr>
              <a:t> 2…;</a:t>
            </a:r>
          </a:p>
          <a:p>
            <a:pPr lvl="1"/>
            <a:r>
              <a:rPr lang="en-US" dirty="0" err="1">
                <a:solidFill>
                  <a:schemeClr val="tx1"/>
                </a:solidFill>
              </a:rPr>
              <a:t>Trong</a:t>
            </a:r>
            <a:r>
              <a:rPr lang="en-US" dirty="0">
                <a:solidFill>
                  <a:schemeClr val="tx1"/>
                </a:solidFill>
              </a:rPr>
              <a:t> 1 </a:t>
            </a:r>
            <a:r>
              <a:rPr lang="en-US" dirty="0" err="1">
                <a:solidFill>
                  <a:schemeClr val="tx1"/>
                </a:solidFill>
              </a:rPr>
              <a:t>tiết</a:t>
            </a:r>
            <a:r>
              <a:rPr lang="en-US" dirty="0">
                <a:solidFill>
                  <a:schemeClr val="tx1"/>
                </a:solidFill>
              </a:rPr>
              <a:t> </a:t>
            </a:r>
            <a:r>
              <a:rPr lang="en-US" dirty="0" err="1">
                <a:solidFill>
                  <a:schemeClr val="tx1"/>
                </a:solidFill>
              </a:rPr>
              <a:t>tổ</a:t>
            </a:r>
            <a:r>
              <a:rPr lang="en-US" dirty="0">
                <a:solidFill>
                  <a:schemeClr val="tx1"/>
                </a:solidFill>
              </a:rPr>
              <a:t> </a:t>
            </a:r>
            <a:r>
              <a:rPr lang="en-US" dirty="0" err="1">
                <a:solidFill>
                  <a:schemeClr val="tx1"/>
                </a:solidFill>
              </a:rPr>
              <a:t>chức</a:t>
            </a:r>
            <a:r>
              <a:rPr lang="en-US" dirty="0">
                <a:solidFill>
                  <a:schemeClr val="tx1"/>
                </a:solidFill>
              </a:rPr>
              <a:t> </a:t>
            </a:r>
            <a:r>
              <a:rPr lang="en-US" dirty="0" err="1">
                <a:solidFill>
                  <a:schemeClr val="tx1"/>
                </a:solidFill>
              </a:rPr>
              <a:t>nhiều</a:t>
            </a:r>
            <a:r>
              <a:rPr lang="en-US" dirty="0">
                <a:solidFill>
                  <a:schemeClr val="tx1"/>
                </a:solidFill>
              </a:rPr>
              <a:t>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mỗi</a:t>
            </a:r>
            <a:r>
              <a:rPr lang="en-US" dirty="0">
                <a:solidFill>
                  <a:schemeClr val="tx1"/>
                </a:solidFill>
              </a:rPr>
              <a:t>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cho</a:t>
            </a:r>
            <a:r>
              <a:rPr lang="en-US" dirty="0">
                <a:solidFill>
                  <a:schemeClr val="tx1"/>
                </a:solidFill>
              </a:rPr>
              <a:t> HS </a:t>
            </a:r>
            <a:r>
              <a:rPr lang="en-US" dirty="0" err="1">
                <a:solidFill>
                  <a:schemeClr val="tx1"/>
                </a:solidFill>
              </a:rPr>
              <a:t>thời</a:t>
            </a:r>
            <a:r>
              <a:rPr lang="en-US" dirty="0">
                <a:solidFill>
                  <a:schemeClr val="tx1"/>
                </a:solidFill>
              </a:rPr>
              <a:t> </a:t>
            </a:r>
            <a:r>
              <a:rPr lang="en-US" dirty="0" err="1">
                <a:solidFill>
                  <a:schemeClr val="tx1"/>
                </a:solidFill>
              </a:rPr>
              <a:t>gian</a:t>
            </a:r>
            <a:r>
              <a:rPr lang="en-US" dirty="0">
                <a:solidFill>
                  <a:schemeClr val="tx1"/>
                </a:solidFill>
              </a:rPr>
              <a:t> </a:t>
            </a:r>
            <a:r>
              <a:rPr lang="en-US" dirty="0" err="1">
                <a:solidFill>
                  <a:schemeClr val="tx1"/>
                </a:solidFill>
              </a:rPr>
              <a:t>từ</a:t>
            </a:r>
            <a:r>
              <a:rPr lang="en-US" dirty="0">
                <a:solidFill>
                  <a:schemeClr val="tx1"/>
                </a:solidFill>
              </a:rPr>
              <a:t> 3 – 5 </a:t>
            </a:r>
            <a:r>
              <a:rPr lang="en-US" dirty="0" err="1">
                <a:solidFill>
                  <a:schemeClr val="tx1"/>
                </a:solidFill>
              </a:rPr>
              <a:t>phút</a:t>
            </a:r>
            <a:r>
              <a:rPr lang="en-US" dirty="0">
                <a:solidFill>
                  <a:schemeClr val="tx1"/>
                </a:solidFill>
              </a:rPr>
              <a:t> </a:t>
            </a:r>
            <a:r>
              <a:rPr lang="en-US" dirty="0" err="1">
                <a:solidFill>
                  <a:schemeClr val="tx1"/>
                </a:solidFill>
              </a:rPr>
              <a:t>khiến</a:t>
            </a:r>
            <a:r>
              <a:rPr lang="en-US" dirty="0">
                <a:solidFill>
                  <a:schemeClr val="tx1"/>
                </a:solidFill>
              </a:rPr>
              <a:t> </a:t>
            </a:r>
            <a:r>
              <a:rPr lang="en-US" dirty="0" err="1">
                <a:solidFill>
                  <a:schemeClr val="tx1"/>
                </a:solidFill>
              </a:rPr>
              <a:t>cho</a:t>
            </a:r>
            <a:r>
              <a:rPr lang="en-US" dirty="0">
                <a:solidFill>
                  <a:schemeClr val="tx1"/>
                </a:solidFill>
              </a:rPr>
              <a:t> </a:t>
            </a:r>
            <a:r>
              <a:rPr lang="en-US" dirty="0" err="1">
                <a:solidFill>
                  <a:schemeClr val="tx1"/>
                </a:solidFill>
              </a:rPr>
              <a:t>HĐ</a:t>
            </a:r>
            <a:r>
              <a:rPr lang="en-US" dirty="0">
                <a:solidFill>
                  <a:schemeClr val="tx1"/>
                </a:solidFill>
              </a:rPr>
              <a:t> </a:t>
            </a:r>
            <a:r>
              <a:rPr lang="en-US" dirty="0" err="1">
                <a:solidFill>
                  <a:schemeClr val="tx1"/>
                </a:solidFill>
              </a:rPr>
              <a:t>trở</a:t>
            </a:r>
            <a:r>
              <a:rPr lang="en-US" dirty="0">
                <a:solidFill>
                  <a:schemeClr val="tx1"/>
                </a:solidFill>
              </a:rPr>
              <a:t> </a:t>
            </a:r>
            <a:r>
              <a:rPr lang="en-US" dirty="0" err="1">
                <a:solidFill>
                  <a:schemeClr val="tx1"/>
                </a:solidFill>
              </a:rPr>
              <a:t>nên</a:t>
            </a:r>
            <a:r>
              <a:rPr lang="en-US" dirty="0">
                <a:solidFill>
                  <a:schemeClr val="tx1"/>
                </a:solidFill>
              </a:rPr>
              <a:t> </a:t>
            </a:r>
            <a:r>
              <a:rPr lang="en-US" dirty="0" err="1">
                <a:solidFill>
                  <a:schemeClr val="tx1"/>
                </a:solidFill>
              </a:rPr>
              <a:t>hình</a:t>
            </a:r>
            <a:r>
              <a:rPr lang="en-US" dirty="0">
                <a:solidFill>
                  <a:schemeClr val="tx1"/>
                </a:solidFill>
              </a:rPr>
              <a:t> </a:t>
            </a:r>
            <a:r>
              <a:rPr lang="en-US" dirty="0" err="1">
                <a:solidFill>
                  <a:schemeClr val="tx1"/>
                </a:solidFill>
              </a:rPr>
              <a:t>thức</a:t>
            </a:r>
            <a:r>
              <a:rPr lang="en-US" dirty="0">
                <a:solidFill>
                  <a:schemeClr val="tx1"/>
                </a:solidFill>
              </a:rPr>
              <a:t>; </a:t>
            </a:r>
            <a:r>
              <a:rPr lang="en-US" dirty="0" err="1">
                <a:solidFill>
                  <a:schemeClr val="tx1"/>
                </a:solidFill>
              </a:rPr>
              <a:t>chỉ</a:t>
            </a:r>
            <a:r>
              <a:rPr lang="en-US" dirty="0">
                <a:solidFill>
                  <a:schemeClr val="tx1"/>
                </a:solidFill>
              </a:rPr>
              <a:t> </a:t>
            </a:r>
            <a:r>
              <a:rPr lang="en-US" dirty="0" err="1">
                <a:solidFill>
                  <a:schemeClr val="tx1"/>
                </a:solidFill>
              </a:rPr>
              <a:t>có</a:t>
            </a:r>
            <a:r>
              <a:rPr lang="en-US" dirty="0">
                <a:solidFill>
                  <a:schemeClr val="tx1"/>
                </a:solidFill>
              </a:rPr>
              <a:t> </a:t>
            </a:r>
            <a:r>
              <a:rPr lang="en-US" dirty="0" err="1">
                <a:solidFill>
                  <a:schemeClr val="tx1"/>
                </a:solidFill>
              </a:rPr>
              <a:t>một</a:t>
            </a:r>
            <a:r>
              <a:rPr lang="en-US" dirty="0">
                <a:solidFill>
                  <a:schemeClr val="tx1"/>
                </a:solidFill>
              </a:rPr>
              <a:t> </a:t>
            </a:r>
            <a:r>
              <a:rPr lang="en-US" dirty="0" err="1">
                <a:solidFill>
                  <a:schemeClr val="tx1"/>
                </a:solidFill>
              </a:rPr>
              <a:t>vài</a:t>
            </a:r>
            <a:r>
              <a:rPr lang="en-US" dirty="0">
                <a:solidFill>
                  <a:schemeClr val="tx1"/>
                </a:solidFill>
              </a:rPr>
              <a:t> HS </a:t>
            </a:r>
            <a:r>
              <a:rPr lang="en-US" dirty="0" err="1">
                <a:solidFill>
                  <a:schemeClr val="tx1"/>
                </a:solidFill>
              </a:rPr>
              <a:t>giỏi</a:t>
            </a:r>
            <a:r>
              <a:rPr lang="en-US" dirty="0">
                <a:solidFill>
                  <a:schemeClr val="tx1"/>
                </a:solidFill>
              </a:rPr>
              <a:t> </a:t>
            </a:r>
            <a:r>
              <a:rPr lang="en-US" dirty="0" err="1">
                <a:solidFill>
                  <a:schemeClr val="tx1"/>
                </a:solidFill>
              </a:rPr>
              <a:t>xong</a:t>
            </a:r>
            <a:r>
              <a:rPr lang="en-US" dirty="0">
                <a:solidFill>
                  <a:schemeClr val="tx1"/>
                </a:solidFill>
              </a:rPr>
              <a:t> </a:t>
            </a:r>
            <a:r>
              <a:rPr lang="en-US" dirty="0" err="1">
                <a:solidFill>
                  <a:schemeClr val="tx1"/>
                </a:solidFill>
              </a:rPr>
              <a:t>là</a:t>
            </a:r>
            <a:r>
              <a:rPr lang="en-US" dirty="0">
                <a:solidFill>
                  <a:schemeClr val="tx1"/>
                </a:solidFill>
              </a:rPr>
              <a:t> </a:t>
            </a:r>
            <a:r>
              <a:rPr lang="en-US" dirty="0" err="1">
                <a:solidFill>
                  <a:schemeClr val="tx1"/>
                </a:solidFill>
              </a:rPr>
              <a:t>coi</a:t>
            </a:r>
            <a:r>
              <a:rPr lang="en-US" dirty="0">
                <a:solidFill>
                  <a:schemeClr val="tx1"/>
                </a:solidFill>
              </a:rPr>
              <a:t> </a:t>
            </a:r>
            <a:r>
              <a:rPr lang="en-US" dirty="0" err="1">
                <a:solidFill>
                  <a:schemeClr val="tx1"/>
                </a:solidFill>
              </a:rPr>
              <a:t>như</a:t>
            </a:r>
            <a:r>
              <a:rPr lang="en-US" dirty="0">
                <a:solidFill>
                  <a:schemeClr val="tx1"/>
                </a:solidFill>
              </a:rPr>
              <a:t> </a:t>
            </a:r>
            <a:r>
              <a:rPr lang="en-US" dirty="0" err="1">
                <a:solidFill>
                  <a:schemeClr val="tx1"/>
                </a:solidFill>
              </a:rPr>
              <a:t>cả</a:t>
            </a:r>
            <a:r>
              <a:rPr lang="en-US" dirty="0">
                <a:solidFill>
                  <a:schemeClr val="tx1"/>
                </a:solidFill>
              </a:rPr>
              <a:t> </a:t>
            </a:r>
            <a:r>
              <a:rPr lang="en-US" dirty="0" err="1">
                <a:solidFill>
                  <a:schemeClr val="tx1"/>
                </a:solidFill>
              </a:rPr>
              <a:t>lớp</a:t>
            </a:r>
            <a:r>
              <a:rPr lang="en-US" dirty="0">
                <a:solidFill>
                  <a:schemeClr val="tx1"/>
                </a:solidFill>
              </a:rPr>
              <a:t> </a:t>
            </a:r>
            <a:r>
              <a:rPr lang="en-US" dirty="0" err="1">
                <a:solidFill>
                  <a:schemeClr val="tx1"/>
                </a:solidFill>
              </a:rPr>
              <a:t>xong</a:t>
            </a:r>
            <a:r>
              <a:rPr lang="en-US" dirty="0">
                <a:solidFill>
                  <a:schemeClr val="tx1"/>
                </a:solidFill>
              </a:rPr>
              <a:t>.</a:t>
            </a:r>
          </a:p>
          <a:p>
            <a:pPr lvl="1"/>
            <a:r>
              <a:rPr lang="en-US" dirty="0" err="1">
                <a:solidFill>
                  <a:schemeClr val="tx1"/>
                </a:solidFill>
              </a:rPr>
              <a:t>TBDH</a:t>
            </a:r>
            <a:r>
              <a:rPr lang="en-US" dirty="0">
                <a:solidFill>
                  <a:schemeClr val="tx1"/>
                </a:solidFill>
              </a:rPr>
              <a:t>, </a:t>
            </a:r>
            <a:r>
              <a:rPr lang="en-US" dirty="0" err="1">
                <a:solidFill>
                  <a:schemeClr val="tx1"/>
                </a:solidFill>
              </a:rPr>
              <a:t>CNTT</a:t>
            </a:r>
            <a:r>
              <a:rPr lang="en-US" dirty="0">
                <a:solidFill>
                  <a:schemeClr val="tx1"/>
                </a:solidFill>
              </a:rPr>
              <a:t>, “</a:t>
            </a:r>
            <a:r>
              <a:rPr lang="en-US" dirty="0" err="1">
                <a:solidFill>
                  <a:schemeClr val="tx1"/>
                </a:solidFill>
              </a:rPr>
              <a:t>Phiếu</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tập</a:t>
            </a:r>
            <a:r>
              <a:rPr lang="en-US" dirty="0">
                <a:solidFill>
                  <a:schemeClr val="tx1"/>
                </a:solidFill>
              </a:rPr>
              <a:t>” </a:t>
            </a:r>
            <a:r>
              <a:rPr lang="en-US" dirty="0" err="1">
                <a:solidFill>
                  <a:schemeClr val="tx1"/>
                </a:solidFill>
              </a:rPr>
              <a:t>được</a:t>
            </a:r>
            <a:r>
              <a:rPr lang="en-US" dirty="0">
                <a:solidFill>
                  <a:schemeClr val="tx1"/>
                </a:solidFill>
              </a:rPr>
              <a:t> </a:t>
            </a:r>
            <a:r>
              <a:rPr lang="en-US" dirty="0" err="1">
                <a:solidFill>
                  <a:schemeClr val="tx1"/>
                </a:solidFill>
              </a:rPr>
              <a:t>sử</a:t>
            </a:r>
            <a:r>
              <a:rPr lang="en-US" dirty="0">
                <a:solidFill>
                  <a:schemeClr val="tx1"/>
                </a:solidFill>
              </a:rPr>
              <a:t> </a:t>
            </a:r>
            <a:r>
              <a:rPr lang="en-US" dirty="0" err="1">
                <a:solidFill>
                  <a:schemeClr val="tx1"/>
                </a:solidFill>
              </a:rPr>
              <a:t>dụng</a:t>
            </a:r>
            <a:r>
              <a:rPr lang="en-US" dirty="0">
                <a:solidFill>
                  <a:schemeClr val="tx1"/>
                </a:solidFill>
              </a:rPr>
              <a:t> </a:t>
            </a:r>
            <a:r>
              <a:rPr lang="en-US" dirty="0" err="1">
                <a:solidFill>
                  <a:schemeClr val="tx1"/>
                </a:solidFill>
              </a:rPr>
              <a:t>không</a:t>
            </a:r>
            <a:r>
              <a:rPr lang="en-US" dirty="0">
                <a:solidFill>
                  <a:schemeClr val="tx1"/>
                </a:solidFill>
              </a:rPr>
              <a:t> </a:t>
            </a:r>
            <a:r>
              <a:rPr lang="en-US" dirty="0" err="1">
                <a:solidFill>
                  <a:schemeClr val="tx1"/>
                </a:solidFill>
              </a:rPr>
              <a:t>hiệu</a:t>
            </a:r>
            <a:r>
              <a:rPr lang="en-US" dirty="0">
                <a:solidFill>
                  <a:schemeClr val="tx1"/>
                </a:solidFill>
              </a:rPr>
              <a:t> </a:t>
            </a:r>
            <a:r>
              <a:rPr lang="en-US" dirty="0" err="1">
                <a:solidFill>
                  <a:schemeClr val="tx1"/>
                </a:solidFill>
              </a:rPr>
              <a:t>quả</a:t>
            </a:r>
            <a:r>
              <a:rPr lang="en-US" dirty="0">
                <a:solidFill>
                  <a:schemeClr val="tx1"/>
                </a:solidFill>
              </a:rPr>
              <a:t>, </a:t>
            </a:r>
            <a:r>
              <a:rPr lang="en-US" dirty="0" err="1">
                <a:solidFill>
                  <a:schemeClr val="tx1"/>
                </a:solidFill>
              </a:rPr>
              <a:t>còn</a:t>
            </a:r>
            <a:r>
              <a:rPr lang="en-US" dirty="0">
                <a:solidFill>
                  <a:schemeClr val="tx1"/>
                </a:solidFill>
              </a:rPr>
              <a:t> </a:t>
            </a:r>
            <a:r>
              <a:rPr lang="en-US" dirty="0" err="1">
                <a:solidFill>
                  <a:schemeClr val="tx1"/>
                </a:solidFill>
              </a:rPr>
              <a:t>lạm</a:t>
            </a:r>
            <a:r>
              <a:rPr lang="en-US" dirty="0">
                <a:solidFill>
                  <a:schemeClr val="tx1"/>
                </a:solidFill>
              </a:rPr>
              <a:t> </a:t>
            </a:r>
            <a:r>
              <a:rPr lang="en-US" dirty="0" err="1">
                <a:solidFill>
                  <a:schemeClr val="tx1"/>
                </a:solidFill>
              </a:rPr>
              <a:t>dụng</a:t>
            </a:r>
            <a:r>
              <a:rPr lang="en-US" dirty="0">
                <a:solidFill>
                  <a:schemeClr val="tx1"/>
                </a:solidFill>
              </a:rPr>
              <a:t>.</a:t>
            </a:r>
          </a:p>
        </p:txBody>
      </p:sp>
    </p:spTree>
    <p:extLst>
      <p:ext uri="{BB962C8B-B14F-4D97-AF65-F5344CB8AC3E}">
        <p14:creationId xmlns:p14="http://schemas.microsoft.com/office/powerpoint/2010/main" val="333964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336" y="277401"/>
            <a:ext cx="10339437" cy="1100294"/>
          </a:xfrm>
        </p:spPr>
        <p:txBody>
          <a:bodyPr>
            <a:normAutofit fontScale="90000"/>
          </a:bodyPr>
          <a:lstStyle/>
          <a:p>
            <a:r>
              <a:rPr lang="en-US" dirty="0"/>
              <a:t>6. </a:t>
            </a:r>
            <a:r>
              <a:rPr lang="vi-VN" dirty="0"/>
              <a:t>Khả năng </a:t>
            </a:r>
            <a:r>
              <a:rPr lang="vi-VN" i="1" dirty="0"/>
              <a:t>theo dõi, quan sát, phát hiện</a:t>
            </a:r>
            <a:r>
              <a:rPr lang="vi-VN" dirty="0"/>
              <a:t> kịp thời những khó khăn của học sinh</a:t>
            </a:r>
            <a:endParaRPr lang="en-US" dirty="0"/>
          </a:p>
        </p:txBody>
      </p:sp>
      <p:graphicFrame>
        <p:nvGraphicFramePr>
          <p:cNvPr id="4" name="Content Placeholder 3"/>
          <p:cNvGraphicFramePr>
            <a:graphicFrameLocks noGrp="1"/>
          </p:cNvGraphicFramePr>
          <p:nvPr>
            <p:ph idx="1"/>
          </p:nvPr>
        </p:nvGraphicFramePr>
        <p:xfrm>
          <a:off x="1584335" y="1377695"/>
          <a:ext cx="10209876" cy="5054102"/>
        </p:xfrm>
        <a:graphic>
          <a:graphicData uri="http://schemas.openxmlformats.org/drawingml/2006/table">
            <a:tbl>
              <a:tblPr firstRow="1" firstCol="1" lastRow="1" lastCol="1" bandRow="1" bandCol="1">
                <a:tableStyleId>{5C22544A-7EE6-4342-B048-85BDC9FD1C3A}</a:tableStyleId>
              </a:tblPr>
              <a:tblGrid>
                <a:gridCol w="3403292">
                  <a:extLst>
                    <a:ext uri="{9D8B030D-6E8A-4147-A177-3AD203B41FA5}">
                      <a16:colId xmlns:a16="http://schemas.microsoft.com/office/drawing/2014/main" val="4138203123"/>
                    </a:ext>
                  </a:extLst>
                </a:gridCol>
                <a:gridCol w="3403292">
                  <a:extLst>
                    <a:ext uri="{9D8B030D-6E8A-4147-A177-3AD203B41FA5}">
                      <a16:colId xmlns:a16="http://schemas.microsoft.com/office/drawing/2014/main" val="3054285829"/>
                    </a:ext>
                  </a:extLst>
                </a:gridCol>
                <a:gridCol w="3403292">
                  <a:extLst>
                    <a:ext uri="{9D8B030D-6E8A-4147-A177-3AD203B41FA5}">
                      <a16:colId xmlns:a16="http://schemas.microsoft.com/office/drawing/2014/main" val="3700453100"/>
                    </a:ext>
                  </a:extLst>
                </a:gridCol>
              </a:tblGrid>
              <a:tr h="5054102">
                <a:tc>
                  <a:txBody>
                    <a:bodyPr/>
                    <a:lstStyle/>
                    <a:p>
                      <a:pPr marL="0" marR="0" algn="just">
                        <a:spcBef>
                          <a:spcPts val="600"/>
                        </a:spcBef>
                        <a:spcAft>
                          <a:spcPts val="600"/>
                        </a:spcAft>
                      </a:pPr>
                      <a:r>
                        <a:rPr lang="vi-VN" sz="2400" b="0" dirty="0">
                          <a:solidFill>
                            <a:schemeClr val="tx1"/>
                          </a:solidFill>
                          <a:effectLst/>
                          <a:latin typeface="Arial" panose="020B0604020202020204" pitchFamily="34" charset="0"/>
                          <a:cs typeface="Arial" panose="020B0604020202020204" pitchFamily="34" charset="0"/>
                        </a:rPr>
                        <a:t>Theo dõi, bao quát được quá trình hoạt động của các nhóm học sinh; phát hiện được những nhóm học sinh yêu cầu được giúp đỡ hoặc có biểu hiện đang gặp khó khăn.</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just">
                        <a:spcBef>
                          <a:spcPts val="600"/>
                        </a:spcBef>
                        <a:spcAft>
                          <a:spcPts val="600"/>
                        </a:spcAft>
                      </a:pPr>
                      <a:r>
                        <a:rPr lang="vi-VN" sz="2400" b="0" dirty="0">
                          <a:solidFill>
                            <a:schemeClr val="tx1"/>
                          </a:solidFill>
                          <a:effectLst/>
                          <a:latin typeface="Arial" panose="020B0604020202020204" pitchFamily="34" charset="0"/>
                          <a:cs typeface="Arial" panose="020B0604020202020204" pitchFamily="34" charset="0"/>
                        </a:rPr>
                        <a:t>Quan sát được cụ thể quá trình hoạt động trong từng nhóm học sinh; chủ động phát hiện được khó khăn cụ thể mà nhóm học sinh gặp phải trong quá trình thực hiện nhiệm vụ.</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just">
                        <a:spcBef>
                          <a:spcPts val="600"/>
                        </a:spcBef>
                        <a:spcAft>
                          <a:spcPts val="600"/>
                        </a:spcAft>
                      </a:pPr>
                      <a:r>
                        <a:rPr lang="vi-VN" sz="2400" b="0" dirty="0">
                          <a:solidFill>
                            <a:schemeClr val="tx1"/>
                          </a:solidFill>
                          <a:effectLst/>
                          <a:latin typeface="Arial" panose="020B0604020202020204" pitchFamily="34" charset="0"/>
                          <a:cs typeface="Arial" panose="020B0604020202020204" pitchFamily="34" charset="0"/>
                        </a:rPr>
                        <a:t>Quan sát được một cách chi tiết quá trình thực hiện nhiệm vụ đến từng học sinh; chủ động phát hiện được khó khăn cụ thể và nguyên nhân mà từng học sinh đang gặp phải trong quá trình thực hiện nhiệm vụ.</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1034699963"/>
                  </a:ext>
                </a:extLst>
              </a:tr>
            </a:tbl>
          </a:graphicData>
        </a:graphic>
      </p:graphicFrame>
    </p:spTree>
    <p:extLst>
      <p:ext uri="{BB962C8B-B14F-4D97-AF65-F5344CB8AC3E}">
        <p14:creationId xmlns:p14="http://schemas.microsoft.com/office/powerpoint/2010/main" val="13035430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336" y="277400"/>
            <a:ext cx="10339437" cy="1644389"/>
          </a:xfrm>
        </p:spPr>
        <p:txBody>
          <a:bodyPr>
            <a:normAutofit fontScale="90000"/>
          </a:bodyPr>
          <a:lstStyle/>
          <a:p>
            <a:r>
              <a:rPr lang="en-US" dirty="0"/>
              <a:t>7. </a:t>
            </a:r>
            <a:r>
              <a:rPr lang="vi-VN" dirty="0"/>
              <a:t>Mức độ phù hợp, hiệu quả của các </a:t>
            </a:r>
            <a:r>
              <a:rPr lang="vi-VN" i="1" dirty="0"/>
              <a:t>biện pháp hỗ trợ</a:t>
            </a:r>
            <a:r>
              <a:rPr lang="vi-VN" dirty="0"/>
              <a:t> và khuyến khích học sinh hợp tác, giúp đỡ nhau khi thực hiện nhiệm vụ học tập</a:t>
            </a:r>
            <a:endParaRPr lang="en-US" dirty="0"/>
          </a:p>
        </p:txBody>
      </p:sp>
      <p:graphicFrame>
        <p:nvGraphicFramePr>
          <p:cNvPr id="4" name="Content Placeholder 3"/>
          <p:cNvGraphicFramePr>
            <a:graphicFrameLocks noGrp="1"/>
          </p:cNvGraphicFramePr>
          <p:nvPr>
            <p:ph idx="1"/>
          </p:nvPr>
        </p:nvGraphicFramePr>
        <p:xfrm>
          <a:off x="1584335" y="1921789"/>
          <a:ext cx="10339437" cy="4711486"/>
        </p:xfrm>
        <a:graphic>
          <a:graphicData uri="http://schemas.openxmlformats.org/drawingml/2006/table">
            <a:tbl>
              <a:tblPr firstRow="1" firstCol="1" lastRow="1" lastCol="1" bandRow="1" bandCol="1">
                <a:tableStyleId>{5C22544A-7EE6-4342-B048-85BDC9FD1C3A}</a:tableStyleId>
              </a:tblPr>
              <a:tblGrid>
                <a:gridCol w="3446479">
                  <a:extLst>
                    <a:ext uri="{9D8B030D-6E8A-4147-A177-3AD203B41FA5}">
                      <a16:colId xmlns:a16="http://schemas.microsoft.com/office/drawing/2014/main" val="3363753548"/>
                    </a:ext>
                  </a:extLst>
                </a:gridCol>
                <a:gridCol w="3446479">
                  <a:extLst>
                    <a:ext uri="{9D8B030D-6E8A-4147-A177-3AD203B41FA5}">
                      <a16:colId xmlns:a16="http://schemas.microsoft.com/office/drawing/2014/main" val="3033944341"/>
                    </a:ext>
                  </a:extLst>
                </a:gridCol>
                <a:gridCol w="3446479">
                  <a:extLst>
                    <a:ext uri="{9D8B030D-6E8A-4147-A177-3AD203B41FA5}">
                      <a16:colId xmlns:a16="http://schemas.microsoft.com/office/drawing/2014/main" val="422086533"/>
                    </a:ext>
                  </a:extLst>
                </a:gridCol>
              </a:tblGrid>
              <a:tr h="4711486">
                <a:tc>
                  <a:txBody>
                    <a:bodyPr/>
                    <a:lstStyle/>
                    <a:p>
                      <a:pPr marL="0" marR="0" algn="just">
                        <a:spcBef>
                          <a:spcPts val="600"/>
                        </a:spcBef>
                        <a:spcAft>
                          <a:spcPts val="600"/>
                        </a:spcAft>
                      </a:pPr>
                      <a:r>
                        <a:rPr lang="vi-VN" sz="2400" b="0" dirty="0">
                          <a:solidFill>
                            <a:schemeClr val="tx1"/>
                          </a:solidFill>
                          <a:effectLst/>
                          <a:latin typeface="Arial" panose="020B0604020202020204" pitchFamily="34" charset="0"/>
                          <a:cs typeface="Arial" panose="020B0604020202020204" pitchFamily="34" charset="0"/>
                        </a:rPr>
                        <a:t>Đưa ra được những gợi ý, hướng dẫn cụ thể cho học sinh/nhóm học sinh vượt qua khó khăn và hoàn thành được nhiệm vụ học tập được giao.</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just">
                        <a:spcBef>
                          <a:spcPts val="600"/>
                        </a:spcBef>
                        <a:spcAft>
                          <a:spcPts val="600"/>
                        </a:spcAft>
                      </a:pPr>
                      <a:r>
                        <a:rPr lang="vi-VN" sz="2400" b="0" dirty="0">
                          <a:solidFill>
                            <a:schemeClr val="tx1"/>
                          </a:solidFill>
                          <a:effectLst/>
                          <a:latin typeface="Arial" panose="020B0604020202020204" pitchFamily="34" charset="0"/>
                          <a:cs typeface="Arial" panose="020B0604020202020204" pitchFamily="34" charset="0"/>
                        </a:rPr>
                        <a:t>Chỉ ra cho học sinh những sai lầm có thể đã mắc phải dẫn đến khó khăn; đưa ra được những định hướng khái quát để nhóm học sinh tiếp tục hoạt động và hoàn thành nhiệm vụ học tập được giao.</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just">
                        <a:spcBef>
                          <a:spcPts val="600"/>
                        </a:spcBef>
                        <a:spcAft>
                          <a:spcPts val="600"/>
                        </a:spcAft>
                      </a:pPr>
                      <a:r>
                        <a:rPr lang="vi-VN" sz="2400" b="0" dirty="0">
                          <a:solidFill>
                            <a:schemeClr val="tx1"/>
                          </a:solidFill>
                          <a:effectLst/>
                          <a:latin typeface="Arial" panose="020B0604020202020204" pitchFamily="34" charset="0"/>
                          <a:cs typeface="Arial" panose="020B0604020202020204" pitchFamily="34" charset="0"/>
                        </a:rPr>
                        <a:t>Chỉ ra cho học sinh những sai lầm có thể đã mắc phải dẫn đến khó khăn; đưa ra được những định hướng khái quát; khuyến khích được học sinh hợp tác, hỗ trợ lẫn nhau để hoàn thành nhiệm vụ học tập được giao.</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857015014"/>
                  </a:ext>
                </a:extLst>
              </a:tr>
            </a:tbl>
          </a:graphicData>
        </a:graphic>
      </p:graphicFrame>
    </p:spTree>
    <p:extLst>
      <p:ext uri="{BB962C8B-B14F-4D97-AF65-F5344CB8AC3E}">
        <p14:creationId xmlns:p14="http://schemas.microsoft.com/office/powerpoint/2010/main" val="12903261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336" y="277401"/>
            <a:ext cx="10339437" cy="1597894"/>
          </a:xfrm>
        </p:spPr>
        <p:txBody>
          <a:bodyPr>
            <a:normAutofit fontScale="90000"/>
          </a:bodyPr>
          <a:lstStyle/>
          <a:p>
            <a:r>
              <a:rPr lang="en-US" dirty="0"/>
              <a:t>8. </a:t>
            </a:r>
            <a:r>
              <a:rPr lang="vi-VN" dirty="0"/>
              <a:t>Mức độ hiệu quả hoạt động của giáo viên trong việc </a:t>
            </a:r>
            <a:r>
              <a:rPr lang="vi-VN" i="1" dirty="0"/>
              <a:t>tổng hợp, phân tích, đánh giá</a:t>
            </a:r>
            <a:r>
              <a:rPr lang="vi-VN" dirty="0"/>
              <a:t> kết quả hoạt động và quá trình thảo luận của học sinh</a:t>
            </a:r>
            <a:endParaRPr lang="en-US" dirty="0"/>
          </a:p>
        </p:txBody>
      </p:sp>
      <p:graphicFrame>
        <p:nvGraphicFramePr>
          <p:cNvPr id="4" name="Content Placeholder 3"/>
          <p:cNvGraphicFramePr>
            <a:graphicFrameLocks noGrp="1"/>
          </p:cNvGraphicFramePr>
          <p:nvPr>
            <p:ph idx="1"/>
          </p:nvPr>
        </p:nvGraphicFramePr>
        <p:xfrm>
          <a:off x="1584335" y="1875295"/>
          <a:ext cx="10339437" cy="4726983"/>
        </p:xfrm>
        <a:graphic>
          <a:graphicData uri="http://schemas.openxmlformats.org/drawingml/2006/table">
            <a:tbl>
              <a:tblPr firstRow="1" firstCol="1" lastRow="1" lastCol="1" bandRow="1" bandCol="1">
                <a:tableStyleId>{5C22544A-7EE6-4342-B048-85BDC9FD1C3A}</a:tableStyleId>
              </a:tblPr>
              <a:tblGrid>
                <a:gridCol w="3446479">
                  <a:extLst>
                    <a:ext uri="{9D8B030D-6E8A-4147-A177-3AD203B41FA5}">
                      <a16:colId xmlns:a16="http://schemas.microsoft.com/office/drawing/2014/main" val="2944462351"/>
                    </a:ext>
                  </a:extLst>
                </a:gridCol>
                <a:gridCol w="3446479">
                  <a:extLst>
                    <a:ext uri="{9D8B030D-6E8A-4147-A177-3AD203B41FA5}">
                      <a16:colId xmlns:a16="http://schemas.microsoft.com/office/drawing/2014/main" val="4086245582"/>
                    </a:ext>
                  </a:extLst>
                </a:gridCol>
                <a:gridCol w="3446479">
                  <a:extLst>
                    <a:ext uri="{9D8B030D-6E8A-4147-A177-3AD203B41FA5}">
                      <a16:colId xmlns:a16="http://schemas.microsoft.com/office/drawing/2014/main" val="235325578"/>
                    </a:ext>
                  </a:extLst>
                </a:gridCol>
              </a:tblGrid>
              <a:tr h="4726983">
                <a:tc>
                  <a:txBody>
                    <a:bodyPr/>
                    <a:lstStyle/>
                    <a:p>
                      <a:pPr marL="0" marR="0" algn="just">
                        <a:spcBef>
                          <a:spcPts val="600"/>
                        </a:spcBef>
                        <a:spcAft>
                          <a:spcPts val="600"/>
                        </a:spcAft>
                      </a:pPr>
                      <a:r>
                        <a:rPr lang="vi-VN" sz="2200" b="0" spc="-70" dirty="0">
                          <a:solidFill>
                            <a:schemeClr val="tx1"/>
                          </a:solidFill>
                          <a:effectLst/>
                          <a:latin typeface="Arial" panose="020B0604020202020204" pitchFamily="34" charset="0"/>
                          <a:cs typeface="Arial" panose="020B0604020202020204" pitchFamily="34" charset="0"/>
                        </a:rPr>
                        <a:t>Có câu hỏi định hướng để học sinh tích cực tham gia nhận xét, đánh giá, bổ sung, hoàn thiện sản phẩm học tập lẫn nhau trong nhóm hoặc toàn lớp; nhận xét, đánh giá về sản phẩm học tập được đông đảo học sinh tiếp thu, ghi nhận.</a:t>
                      </a:r>
                      <a:endParaRPr lang="en-US" sz="2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just">
                        <a:spcBef>
                          <a:spcPts val="600"/>
                        </a:spcBef>
                        <a:spcAft>
                          <a:spcPts val="600"/>
                        </a:spcAft>
                      </a:pPr>
                      <a:r>
                        <a:rPr lang="vi-VN" sz="2200" b="0" spc="-70" dirty="0">
                          <a:solidFill>
                            <a:schemeClr val="tx1"/>
                          </a:solidFill>
                          <a:effectLst/>
                          <a:latin typeface="Arial" panose="020B0604020202020204" pitchFamily="34" charset="0"/>
                          <a:cs typeface="Arial" panose="020B0604020202020204" pitchFamily="34" charset="0"/>
                        </a:rPr>
                        <a:t>Lựa chọn được một số sản phẩm học tập  của học sinh/nhóm học sinh để tổ chức cho học sinh nhận xét, đánh giá, bổ sung, hoàn thiện lẫn nhau; câu hỏi định hướng của giáo viên giúp hầu hết học sinh tích cực tham gia thảo luận; nhận xét, đánh giá về sản phẩm học tập được đông đảo học sinh tiếp thu, ghi nhận.</a:t>
                      </a:r>
                      <a:endParaRPr lang="en-US" sz="2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just">
                        <a:spcBef>
                          <a:spcPts val="600"/>
                        </a:spcBef>
                        <a:spcAft>
                          <a:spcPts val="600"/>
                        </a:spcAft>
                      </a:pPr>
                      <a:r>
                        <a:rPr lang="vi-VN" sz="2200" b="0" spc="-70" dirty="0">
                          <a:solidFill>
                            <a:schemeClr val="tx1"/>
                          </a:solidFill>
                          <a:effectLst/>
                          <a:latin typeface="Arial" panose="020B0604020202020204" pitchFamily="34" charset="0"/>
                          <a:cs typeface="Arial" panose="020B0604020202020204" pitchFamily="34" charset="0"/>
                        </a:rPr>
                        <a:t>Lựa chọn được một số sản phẩm học tập điển hình của học sinh/nhóm học sinh để tổ chức cho học sinh nhận xét, đánh giá, bổ sung, hoàn thiện lẫn nhau; câu hỏi định hướng của giáo viên giúp hầu hết học sinh tích cực tham gia thảo luận, tự đánh giá và hoàn thiện được sản phẩm học tập của mình và của bạn.</a:t>
                      </a:r>
                      <a:endParaRPr lang="en-US" sz="2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1233113224"/>
                  </a:ext>
                </a:extLst>
              </a:tr>
            </a:tbl>
          </a:graphicData>
        </a:graphic>
      </p:graphicFrame>
    </p:spTree>
    <p:extLst>
      <p:ext uri="{BB962C8B-B14F-4D97-AF65-F5344CB8AC3E}">
        <p14:creationId xmlns:p14="http://schemas.microsoft.com/office/powerpoint/2010/main" val="16887019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336" y="277401"/>
            <a:ext cx="10339437" cy="1100294"/>
          </a:xfrm>
        </p:spPr>
        <p:txBody>
          <a:bodyPr>
            <a:normAutofit fontScale="90000"/>
          </a:bodyPr>
          <a:lstStyle/>
          <a:p>
            <a:r>
              <a:rPr lang="en-US" dirty="0"/>
              <a:t>9. </a:t>
            </a:r>
            <a:r>
              <a:rPr lang="vi-VN" dirty="0"/>
              <a:t>Khả năng </a:t>
            </a:r>
            <a:r>
              <a:rPr lang="vi-VN" i="1" dirty="0"/>
              <a:t>tiếp nhận và sẵn sàng </a:t>
            </a:r>
            <a:r>
              <a:rPr lang="vi-VN" dirty="0"/>
              <a:t>thực hiện nhiệm vụ học tập của tất cả học sinh trong lớp</a:t>
            </a:r>
            <a:endParaRPr lang="en-US" dirty="0"/>
          </a:p>
        </p:txBody>
      </p:sp>
      <p:graphicFrame>
        <p:nvGraphicFramePr>
          <p:cNvPr id="4" name="Content Placeholder 3"/>
          <p:cNvGraphicFramePr>
            <a:graphicFrameLocks noGrp="1"/>
          </p:cNvGraphicFramePr>
          <p:nvPr>
            <p:ph idx="1"/>
          </p:nvPr>
        </p:nvGraphicFramePr>
        <p:xfrm>
          <a:off x="1584336" y="2014780"/>
          <a:ext cx="10132383" cy="4107051"/>
        </p:xfrm>
        <a:graphic>
          <a:graphicData uri="http://schemas.openxmlformats.org/drawingml/2006/table">
            <a:tbl>
              <a:tblPr firstRow="1" firstCol="1" lastRow="1" lastCol="1" bandRow="1" bandCol="1">
                <a:tableStyleId>{5C22544A-7EE6-4342-B048-85BDC9FD1C3A}</a:tableStyleId>
              </a:tblPr>
              <a:tblGrid>
                <a:gridCol w="3378288">
                  <a:extLst>
                    <a:ext uri="{9D8B030D-6E8A-4147-A177-3AD203B41FA5}">
                      <a16:colId xmlns:a16="http://schemas.microsoft.com/office/drawing/2014/main" val="3487510050"/>
                    </a:ext>
                  </a:extLst>
                </a:gridCol>
                <a:gridCol w="3378288">
                  <a:extLst>
                    <a:ext uri="{9D8B030D-6E8A-4147-A177-3AD203B41FA5}">
                      <a16:colId xmlns:a16="http://schemas.microsoft.com/office/drawing/2014/main" val="687716698"/>
                    </a:ext>
                  </a:extLst>
                </a:gridCol>
                <a:gridCol w="3375807">
                  <a:extLst>
                    <a:ext uri="{9D8B030D-6E8A-4147-A177-3AD203B41FA5}">
                      <a16:colId xmlns:a16="http://schemas.microsoft.com/office/drawing/2014/main" val="2570474428"/>
                    </a:ext>
                  </a:extLst>
                </a:gridCol>
              </a:tblGrid>
              <a:tr h="4107051">
                <a:tc>
                  <a:txBody>
                    <a:bodyPr/>
                    <a:lstStyle/>
                    <a:p>
                      <a:pPr marL="0" marR="0" algn="just">
                        <a:spcBef>
                          <a:spcPts val="600"/>
                        </a:spcBef>
                        <a:spcAft>
                          <a:spcPts val="600"/>
                        </a:spcAft>
                      </a:pPr>
                      <a:r>
                        <a:rPr lang="vi-VN" sz="2400" b="0" dirty="0">
                          <a:solidFill>
                            <a:schemeClr val="tx1"/>
                          </a:solidFill>
                          <a:effectLst/>
                          <a:latin typeface="Arial" panose="020B0604020202020204" pitchFamily="34" charset="0"/>
                          <a:cs typeface="Arial" panose="020B0604020202020204" pitchFamily="34" charset="0"/>
                        </a:rPr>
                        <a:t>Nhiều học sinh tiếp nhận đúng nhiệm vụ và sẵn sàng bắt tay vào thực hiện nhiệm vụ được giao, tuy nhiên vẫn còn một số học sinh bộc lộ chưa hiểu rõ nhiệm vụ học tập được giao.</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just">
                        <a:spcBef>
                          <a:spcPts val="600"/>
                        </a:spcBef>
                        <a:spcAft>
                          <a:spcPts val="600"/>
                        </a:spcAft>
                      </a:pPr>
                      <a:r>
                        <a:rPr lang="vi-VN" sz="2400" b="0" dirty="0">
                          <a:solidFill>
                            <a:schemeClr val="tx1"/>
                          </a:solidFill>
                          <a:effectLst/>
                          <a:latin typeface="Arial" panose="020B0604020202020204" pitchFamily="34" charset="0"/>
                          <a:cs typeface="Arial" panose="020B0604020202020204" pitchFamily="34" charset="0"/>
                        </a:rPr>
                        <a:t>Hầu hết học sinh tiếp nhận đúng và sẵn sàng thực hiện nhiệm vụ, tuy nhiên còn một vài học sinh bộc lộ thái độ chưa tự tin trong việc thực hiện nhiệm vụ học tập được giao.</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just">
                        <a:spcBef>
                          <a:spcPts val="600"/>
                        </a:spcBef>
                        <a:spcAft>
                          <a:spcPts val="600"/>
                        </a:spcAft>
                      </a:pPr>
                      <a:r>
                        <a:rPr lang="vi-VN" sz="2400" b="0" dirty="0">
                          <a:solidFill>
                            <a:schemeClr val="tx1"/>
                          </a:solidFill>
                          <a:effectLst/>
                          <a:latin typeface="Arial" panose="020B0604020202020204" pitchFamily="34" charset="0"/>
                          <a:cs typeface="Arial" panose="020B0604020202020204" pitchFamily="34" charset="0"/>
                        </a:rPr>
                        <a:t>Tất cả học sinh tiếp nhận đúng và hăng hái, tự tin trong việc thực hiện nhiệm vụ học tập được giao.</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3744964892"/>
                  </a:ext>
                </a:extLst>
              </a:tr>
            </a:tbl>
          </a:graphicData>
        </a:graphic>
      </p:graphicFrame>
    </p:spTree>
    <p:extLst>
      <p:ext uri="{BB962C8B-B14F-4D97-AF65-F5344CB8AC3E}">
        <p14:creationId xmlns:p14="http://schemas.microsoft.com/office/powerpoint/2010/main" val="35200743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336" y="277400"/>
            <a:ext cx="10339437" cy="1132945"/>
          </a:xfrm>
        </p:spPr>
        <p:txBody>
          <a:bodyPr>
            <a:normAutofit fontScale="90000"/>
          </a:bodyPr>
          <a:lstStyle/>
          <a:p>
            <a:r>
              <a:rPr lang="en-US" dirty="0"/>
              <a:t>10. </a:t>
            </a:r>
            <a:r>
              <a:rPr lang="vi-VN" dirty="0"/>
              <a:t>Mức độ </a:t>
            </a:r>
            <a:r>
              <a:rPr lang="vi-VN" i="1" dirty="0"/>
              <a:t>tích cực, chủ động, sáng tạo, hợp tác</a:t>
            </a:r>
            <a:r>
              <a:rPr lang="vi-VN" dirty="0"/>
              <a:t> của học sinh trong việc thực hiện các nhiệm vụ học tập</a:t>
            </a:r>
            <a:endParaRPr lang="en-US" dirty="0"/>
          </a:p>
        </p:txBody>
      </p:sp>
      <p:graphicFrame>
        <p:nvGraphicFramePr>
          <p:cNvPr id="4" name="Content Placeholder 3"/>
          <p:cNvGraphicFramePr>
            <a:graphicFrameLocks noGrp="1"/>
          </p:cNvGraphicFramePr>
          <p:nvPr>
            <p:ph idx="1"/>
          </p:nvPr>
        </p:nvGraphicFramePr>
        <p:xfrm>
          <a:off x="1584336" y="1658319"/>
          <a:ext cx="10132383" cy="4711484"/>
        </p:xfrm>
        <a:graphic>
          <a:graphicData uri="http://schemas.openxmlformats.org/drawingml/2006/table">
            <a:tbl>
              <a:tblPr firstRow="1" firstCol="1" lastRow="1" lastCol="1" bandRow="1" bandCol="1">
                <a:tableStyleId>{5C22544A-7EE6-4342-B048-85BDC9FD1C3A}</a:tableStyleId>
              </a:tblPr>
              <a:tblGrid>
                <a:gridCol w="3378288">
                  <a:extLst>
                    <a:ext uri="{9D8B030D-6E8A-4147-A177-3AD203B41FA5}">
                      <a16:colId xmlns:a16="http://schemas.microsoft.com/office/drawing/2014/main" val="3353600480"/>
                    </a:ext>
                  </a:extLst>
                </a:gridCol>
                <a:gridCol w="3378288">
                  <a:extLst>
                    <a:ext uri="{9D8B030D-6E8A-4147-A177-3AD203B41FA5}">
                      <a16:colId xmlns:a16="http://schemas.microsoft.com/office/drawing/2014/main" val="1972239629"/>
                    </a:ext>
                  </a:extLst>
                </a:gridCol>
                <a:gridCol w="3375807">
                  <a:extLst>
                    <a:ext uri="{9D8B030D-6E8A-4147-A177-3AD203B41FA5}">
                      <a16:colId xmlns:a16="http://schemas.microsoft.com/office/drawing/2014/main" val="2860040199"/>
                    </a:ext>
                  </a:extLst>
                </a:gridCol>
              </a:tblGrid>
              <a:tr h="4711484">
                <a:tc>
                  <a:txBody>
                    <a:bodyPr/>
                    <a:lstStyle/>
                    <a:p>
                      <a:pPr marL="0" marR="0" algn="just">
                        <a:spcBef>
                          <a:spcPts val="600"/>
                        </a:spcBef>
                        <a:spcAft>
                          <a:spcPts val="600"/>
                        </a:spcAft>
                      </a:pPr>
                      <a:r>
                        <a:rPr lang="vi-VN" sz="2400" b="0" spc="-70" dirty="0">
                          <a:solidFill>
                            <a:schemeClr val="tx1"/>
                          </a:solidFill>
                          <a:effectLst/>
                          <a:latin typeface="Arial" panose="020B0604020202020204" pitchFamily="34" charset="0"/>
                          <a:cs typeface="Arial" panose="020B0604020202020204" pitchFamily="34" charset="0"/>
                        </a:rPr>
                        <a:t>Nhiều học sinh tỏ ra tích cực, chủ động hợp tác với nhau để thực hiện các nhiệm vụ học tập; tuy nhiên, một số học sinh </a:t>
                      </a:r>
                      <a:r>
                        <a:rPr lang="vi-VN" sz="2400" b="0" dirty="0">
                          <a:solidFill>
                            <a:schemeClr val="tx1"/>
                          </a:solidFill>
                          <a:effectLst/>
                          <a:latin typeface="Arial" panose="020B0604020202020204" pitchFamily="34" charset="0"/>
                          <a:cs typeface="Arial" panose="020B0604020202020204" pitchFamily="34" charset="0"/>
                        </a:rPr>
                        <a:t>có biểu hiện dựa dẫm, chờ đợi, ỷ lại.</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just">
                        <a:spcBef>
                          <a:spcPts val="600"/>
                        </a:spcBef>
                        <a:spcAft>
                          <a:spcPts val="600"/>
                        </a:spcAft>
                      </a:pPr>
                      <a:r>
                        <a:rPr lang="vi-VN" sz="2400" b="0" spc="-70" dirty="0">
                          <a:solidFill>
                            <a:schemeClr val="tx1"/>
                          </a:solidFill>
                          <a:effectLst/>
                          <a:latin typeface="Arial" panose="020B0604020202020204" pitchFamily="34" charset="0"/>
                          <a:cs typeface="Arial" panose="020B0604020202020204" pitchFamily="34" charset="0"/>
                        </a:rPr>
                        <a:t>Hầu hết học sinh tỏ ra tích cực, chủ động, hợp tác với nhau để thực hiện các nhiệm vụ học tập; còn một vài học sinh lúng túng hoặc chưa thực sự tham gia vào hoạt động nhóm.</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just">
                        <a:spcBef>
                          <a:spcPts val="600"/>
                        </a:spcBef>
                        <a:spcAft>
                          <a:spcPts val="600"/>
                        </a:spcAft>
                      </a:pPr>
                      <a:r>
                        <a:rPr lang="vi-VN" sz="2400" b="0" spc="-70" dirty="0">
                          <a:solidFill>
                            <a:schemeClr val="tx1"/>
                          </a:solidFill>
                          <a:effectLst/>
                          <a:latin typeface="Arial" panose="020B0604020202020204" pitchFamily="34" charset="0"/>
                          <a:cs typeface="Arial" panose="020B0604020202020204" pitchFamily="34" charset="0"/>
                        </a:rPr>
                        <a:t>Tất cả học sinh tích cực, chủ động, hợp tác với nhau để thực hiện nhiệm vụ học tập; nhiều học sinh/nhóm tỏ ra sáng tạo trong cách thức thực hiện nhiệm vụ.</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2492537929"/>
                  </a:ext>
                </a:extLst>
              </a:tr>
            </a:tbl>
          </a:graphicData>
        </a:graphic>
      </p:graphicFrame>
    </p:spTree>
    <p:extLst>
      <p:ext uri="{BB962C8B-B14F-4D97-AF65-F5344CB8AC3E}">
        <p14:creationId xmlns:p14="http://schemas.microsoft.com/office/powerpoint/2010/main" val="36640430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336" y="277401"/>
            <a:ext cx="10339437" cy="1117446"/>
          </a:xfrm>
        </p:spPr>
        <p:txBody>
          <a:bodyPr>
            <a:normAutofit fontScale="90000"/>
          </a:bodyPr>
          <a:lstStyle/>
          <a:p>
            <a:r>
              <a:rPr lang="en-US" dirty="0"/>
              <a:t>11. </a:t>
            </a:r>
            <a:r>
              <a:rPr lang="vi-VN" dirty="0"/>
              <a:t>Mức độ tham gia tích cực của </a:t>
            </a:r>
            <a:r>
              <a:rPr lang="en-US" dirty="0"/>
              <a:t>HS</a:t>
            </a:r>
            <a:r>
              <a:rPr lang="vi-VN" dirty="0"/>
              <a:t>trong </a:t>
            </a:r>
            <a:r>
              <a:rPr lang="vi-VN" i="1" dirty="0"/>
              <a:t>trình bày, trao đổi, thảo luận</a:t>
            </a:r>
            <a:r>
              <a:rPr lang="vi-VN" dirty="0"/>
              <a:t> về kết quả thực hiện nhiệm vụ </a:t>
            </a:r>
            <a:r>
              <a:rPr lang="en-US" dirty="0"/>
              <a:t>HT</a:t>
            </a:r>
          </a:p>
        </p:txBody>
      </p:sp>
      <p:graphicFrame>
        <p:nvGraphicFramePr>
          <p:cNvPr id="4" name="Content Placeholder 3"/>
          <p:cNvGraphicFramePr>
            <a:graphicFrameLocks noGrp="1"/>
          </p:cNvGraphicFramePr>
          <p:nvPr>
            <p:ph idx="1"/>
          </p:nvPr>
        </p:nvGraphicFramePr>
        <p:xfrm>
          <a:off x="1208867" y="1627322"/>
          <a:ext cx="10714906" cy="4897464"/>
        </p:xfrm>
        <a:graphic>
          <a:graphicData uri="http://schemas.openxmlformats.org/drawingml/2006/table">
            <a:tbl>
              <a:tblPr firstRow="1" firstCol="1" lastRow="1" lastCol="1" bandRow="1" bandCol="1">
                <a:tableStyleId>{5C22544A-7EE6-4342-B048-85BDC9FD1C3A}</a:tableStyleId>
              </a:tblPr>
              <a:tblGrid>
                <a:gridCol w="3921072">
                  <a:extLst>
                    <a:ext uri="{9D8B030D-6E8A-4147-A177-3AD203B41FA5}">
                      <a16:colId xmlns:a16="http://schemas.microsoft.com/office/drawing/2014/main" val="2791187497"/>
                    </a:ext>
                  </a:extLst>
                </a:gridCol>
                <a:gridCol w="3471620">
                  <a:extLst>
                    <a:ext uri="{9D8B030D-6E8A-4147-A177-3AD203B41FA5}">
                      <a16:colId xmlns:a16="http://schemas.microsoft.com/office/drawing/2014/main" val="3131396375"/>
                    </a:ext>
                  </a:extLst>
                </a:gridCol>
                <a:gridCol w="3322214">
                  <a:extLst>
                    <a:ext uri="{9D8B030D-6E8A-4147-A177-3AD203B41FA5}">
                      <a16:colId xmlns:a16="http://schemas.microsoft.com/office/drawing/2014/main" val="1100713693"/>
                    </a:ext>
                  </a:extLst>
                </a:gridCol>
              </a:tblGrid>
              <a:tr h="4897464">
                <a:tc>
                  <a:txBody>
                    <a:bodyPr/>
                    <a:lstStyle/>
                    <a:p>
                      <a:pPr marL="0" marR="0" algn="just">
                        <a:spcBef>
                          <a:spcPts val="600"/>
                        </a:spcBef>
                        <a:spcAft>
                          <a:spcPts val="600"/>
                        </a:spcAft>
                      </a:pPr>
                      <a:r>
                        <a:rPr lang="vi-VN" sz="2400" b="0" spc="-70" dirty="0">
                          <a:solidFill>
                            <a:schemeClr val="tx1"/>
                          </a:solidFill>
                          <a:effectLst/>
                          <a:latin typeface="Arial" panose="020B0604020202020204" pitchFamily="34" charset="0"/>
                          <a:cs typeface="Arial" panose="020B0604020202020204" pitchFamily="34" charset="0"/>
                        </a:rPr>
                        <a:t>Nhiều học sinh hăng hái, tự tin trình bày, trao đổi ý kiến/quan điểm của cá nhân; tuy nhiên, nhiều nhóm thảo luận chưa sôi nổi, tự nhiên, vai trò của nhóm trưởng chưa thật nổi bật; vẫn còn một số học sinh không trình bày được quan điểm của mình hoặc tỏ ra không hợp tác trong quá trình làm việc nhóm để thực hiện nhiệm vụ học tập.</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just">
                        <a:spcBef>
                          <a:spcPts val="600"/>
                        </a:spcBef>
                        <a:spcAft>
                          <a:spcPts val="600"/>
                        </a:spcAft>
                      </a:pPr>
                      <a:r>
                        <a:rPr lang="vi-VN" sz="2400" b="0" spc="-70" dirty="0">
                          <a:solidFill>
                            <a:schemeClr val="tx1"/>
                          </a:solidFill>
                          <a:effectLst/>
                          <a:latin typeface="Arial" panose="020B0604020202020204" pitchFamily="34" charset="0"/>
                          <a:cs typeface="Arial" panose="020B0604020202020204" pitchFamily="34" charset="0"/>
                        </a:rPr>
                        <a:t>Hầu hết học sinh hăng hái, tự tin trình bày, trao đổi ý kiến/quan điểm của cá nhân; đa số các nhóm thảo luận sôi nổi, tự nhiên; đa số nhóm trưởng đã biết cách điều hành thảo luận nhóm; nhưng vẫn còn một vài học sinh không tích cực trong quá trình làm việc nhóm để thực hiện nhiệm vụ học tập.</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just">
                        <a:spcBef>
                          <a:spcPts val="600"/>
                        </a:spcBef>
                        <a:spcAft>
                          <a:spcPts val="600"/>
                        </a:spcAft>
                      </a:pPr>
                      <a:r>
                        <a:rPr lang="vi-VN" sz="2400" b="0" spc="-70" dirty="0">
                          <a:solidFill>
                            <a:schemeClr val="tx1"/>
                          </a:solidFill>
                          <a:effectLst/>
                          <a:latin typeface="Arial" panose="020B0604020202020204" pitchFamily="34" charset="0"/>
                          <a:cs typeface="Arial" panose="020B0604020202020204" pitchFamily="34" charset="0"/>
                        </a:rPr>
                        <a:t>Tất cả học sinh tích cực, hăng hái, tự tin trong việc trình bày, trao đổi ý kiến, quan điểm của cá nhân; các nhóm thảo luận sôi nổi, tự nhiên; các nhóm trưởng đều tỏ ra biết cách điều hành và khái quát nội dung trao đổi, thảo luận của nhóm để thực hiện nhiệm vụ học tập.</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1408488712"/>
                  </a:ext>
                </a:extLst>
              </a:tr>
            </a:tbl>
          </a:graphicData>
        </a:graphic>
      </p:graphicFrame>
    </p:spTree>
    <p:extLst>
      <p:ext uri="{BB962C8B-B14F-4D97-AF65-F5344CB8AC3E}">
        <p14:creationId xmlns:p14="http://schemas.microsoft.com/office/powerpoint/2010/main" val="2499675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336" y="277401"/>
            <a:ext cx="10339437" cy="1100294"/>
          </a:xfrm>
        </p:spPr>
        <p:txBody>
          <a:bodyPr>
            <a:normAutofit fontScale="90000"/>
          </a:bodyPr>
          <a:lstStyle/>
          <a:p>
            <a:r>
              <a:rPr lang="en-US" dirty="0"/>
              <a:t>12. </a:t>
            </a:r>
            <a:r>
              <a:rPr lang="vi-VN" dirty="0"/>
              <a:t>Mức độ </a:t>
            </a:r>
            <a:r>
              <a:rPr lang="vi-VN" i="1" dirty="0"/>
              <a:t>đúng đắn, chính xác, phù hợp</a:t>
            </a:r>
            <a:r>
              <a:rPr lang="vi-VN" dirty="0"/>
              <a:t> của các kết quả thực hiện nhiệm vụ học tập của học sinh</a:t>
            </a:r>
            <a:endParaRPr lang="en-US" dirty="0"/>
          </a:p>
        </p:txBody>
      </p:sp>
      <p:graphicFrame>
        <p:nvGraphicFramePr>
          <p:cNvPr id="4" name="Content Placeholder 3"/>
          <p:cNvGraphicFramePr>
            <a:graphicFrameLocks noGrp="1"/>
          </p:cNvGraphicFramePr>
          <p:nvPr>
            <p:ph idx="1"/>
          </p:nvPr>
        </p:nvGraphicFramePr>
        <p:xfrm>
          <a:off x="1584336" y="1549831"/>
          <a:ext cx="10194375" cy="4881966"/>
        </p:xfrm>
        <a:graphic>
          <a:graphicData uri="http://schemas.openxmlformats.org/drawingml/2006/table">
            <a:tbl>
              <a:tblPr firstRow="1" firstCol="1" lastRow="1" lastCol="1" bandRow="1" bandCol="1">
                <a:tableStyleId>{5C22544A-7EE6-4342-B048-85BDC9FD1C3A}</a:tableStyleId>
              </a:tblPr>
              <a:tblGrid>
                <a:gridCol w="3398957">
                  <a:extLst>
                    <a:ext uri="{9D8B030D-6E8A-4147-A177-3AD203B41FA5}">
                      <a16:colId xmlns:a16="http://schemas.microsoft.com/office/drawing/2014/main" val="107753870"/>
                    </a:ext>
                  </a:extLst>
                </a:gridCol>
                <a:gridCol w="3398957">
                  <a:extLst>
                    <a:ext uri="{9D8B030D-6E8A-4147-A177-3AD203B41FA5}">
                      <a16:colId xmlns:a16="http://schemas.microsoft.com/office/drawing/2014/main" val="1802107821"/>
                    </a:ext>
                  </a:extLst>
                </a:gridCol>
                <a:gridCol w="3396461">
                  <a:extLst>
                    <a:ext uri="{9D8B030D-6E8A-4147-A177-3AD203B41FA5}">
                      <a16:colId xmlns:a16="http://schemas.microsoft.com/office/drawing/2014/main" val="2404259118"/>
                    </a:ext>
                  </a:extLst>
                </a:gridCol>
              </a:tblGrid>
              <a:tr h="4881966">
                <a:tc>
                  <a:txBody>
                    <a:bodyPr/>
                    <a:lstStyle/>
                    <a:p>
                      <a:pPr marL="0" marR="0" algn="l">
                        <a:spcBef>
                          <a:spcPts val="600"/>
                        </a:spcBef>
                        <a:spcAft>
                          <a:spcPts val="600"/>
                        </a:spcAft>
                      </a:pPr>
                      <a:r>
                        <a:rPr lang="vi-VN" sz="2400" b="0" dirty="0">
                          <a:solidFill>
                            <a:schemeClr val="tx1"/>
                          </a:solidFill>
                          <a:effectLst/>
                          <a:latin typeface="Arial" panose="020B0604020202020204" pitchFamily="34" charset="0"/>
                          <a:cs typeface="Arial" panose="020B0604020202020204" pitchFamily="34" charset="0"/>
                        </a:rPr>
                        <a:t>Nhiều học sinh trả lời câu hỏi/làm bài tập đúng với yêu cầu của giáo viên về thời gian, nội dung và cách thức trình bày; tuy nhiên, vẫn còn một số học sinh chưa hoặc không hoàn thành hết nhiệm vụ, kết quả thực hiện nhiệm vụ còn chưa chính xác, phù hợp với yêu cầu.</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l">
                        <a:spcBef>
                          <a:spcPts val="600"/>
                        </a:spcBef>
                        <a:spcAft>
                          <a:spcPts val="600"/>
                        </a:spcAft>
                      </a:pPr>
                      <a:r>
                        <a:rPr lang="vi-VN" sz="2400" b="0" dirty="0">
                          <a:solidFill>
                            <a:schemeClr val="tx1"/>
                          </a:solidFill>
                          <a:effectLst/>
                          <a:latin typeface="Arial" panose="020B0604020202020204" pitchFamily="34" charset="0"/>
                          <a:cs typeface="Arial" panose="020B0604020202020204" pitchFamily="34" charset="0"/>
                        </a:rPr>
                        <a:t>Đa số học sinh trả lời câu hỏi/làm bài tập đúng với yêu cầu của giáo viên về thời gian, nội dung và cách thức trình bày; song vẫn còn một vài học sinh </a:t>
                      </a:r>
                      <a:r>
                        <a:rPr lang="en-US" sz="2400" b="0" dirty="0" err="1">
                          <a:solidFill>
                            <a:schemeClr val="tx1"/>
                          </a:solidFill>
                          <a:effectLst/>
                          <a:latin typeface="Arial" panose="020B0604020202020204" pitchFamily="34" charset="0"/>
                          <a:cs typeface="Arial" panose="020B0604020202020204" pitchFamily="34" charset="0"/>
                        </a:rPr>
                        <a:t>trình</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bày</a:t>
                      </a:r>
                      <a:r>
                        <a:rPr lang="en-US" sz="2400" b="0" dirty="0">
                          <a:solidFill>
                            <a:schemeClr val="tx1"/>
                          </a:solidFill>
                          <a:effectLst/>
                          <a:latin typeface="Arial" panose="020B0604020202020204" pitchFamily="34" charset="0"/>
                          <a:cs typeface="Arial" panose="020B0604020202020204" pitchFamily="34" charset="0"/>
                        </a:rPr>
                        <a:t>/</a:t>
                      </a:r>
                      <a:r>
                        <a:rPr lang="en-US" sz="2400" b="0" dirty="0" err="1">
                          <a:solidFill>
                            <a:schemeClr val="tx1"/>
                          </a:solidFill>
                          <a:effectLst/>
                          <a:latin typeface="Arial" panose="020B0604020202020204" pitchFamily="34" charset="0"/>
                          <a:cs typeface="Arial" panose="020B0604020202020204" pitchFamily="34" charset="0"/>
                        </a:rPr>
                        <a:t>diễn</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đạt</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kết</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quả</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chưa</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rõ</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ràng</a:t>
                      </a:r>
                      <a:r>
                        <a:rPr lang="en-US" sz="2400" b="0" dirty="0">
                          <a:solidFill>
                            <a:schemeClr val="tx1"/>
                          </a:solidFill>
                          <a:effectLst/>
                          <a:latin typeface="Arial" panose="020B0604020202020204" pitchFamily="34" charset="0"/>
                          <a:cs typeface="Arial" panose="020B0604020202020204" pitchFamily="34" charset="0"/>
                        </a:rPr>
                        <a:t> do </a:t>
                      </a:r>
                      <a:r>
                        <a:rPr lang="en-US" sz="2400" b="0" dirty="0" err="1">
                          <a:solidFill>
                            <a:schemeClr val="tx1"/>
                          </a:solidFill>
                          <a:effectLst/>
                          <a:latin typeface="Arial" panose="020B0604020202020204" pitchFamily="34" charset="0"/>
                          <a:cs typeface="Arial" panose="020B0604020202020204" pitchFamily="34" charset="0"/>
                        </a:rPr>
                        <a:t>chưa</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nắm</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vững</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yêu</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cầu</a:t>
                      </a:r>
                      <a:r>
                        <a:rPr lang="en-US" sz="2400" b="0" dirty="0">
                          <a:solidFill>
                            <a:schemeClr val="tx1"/>
                          </a:solidFill>
                          <a:effectLst/>
                          <a:latin typeface="Arial" panose="020B0604020202020204" pitchFamily="34" charset="0"/>
                          <a:cs typeface="Arial" panose="020B0604020202020204" pitchFamily="34" charset="0"/>
                        </a:rPr>
                        <a:t>.</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l">
                        <a:spcBef>
                          <a:spcPts val="600"/>
                        </a:spcBef>
                        <a:spcAft>
                          <a:spcPts val="600"/>
                        </a:spcAft>
                      </a:pPr>
                      <a:r>
                        <a:rPr lang="vi-VN" sz="2400" b="0" dirty="0">
                          <a:solidFill>
                            <a:schemeClr val="tx1"/>
                          </a:solidFill>
                          <a:effectLst/>
                          <a:latin typeface="Arial" panose="020B0604020202020204" pitchFamily="34" charset="0"/>
                          <a:cs typeface="Arial" panose="020B0604020202020204" pitchFamily="34" charset="0"/>
                        </a:rPr>
                        <a:t>Tất cả học sinh đều trả lời câu hỏi/làm bài tập đúng với yêu cầu của giáo viên về thời gian, nội dung và cách thức trình bày; nhiều câu trả lời/đáp án mà học sinh đưa ra thể hiện sự sáng tạo trong suy nghĩ và cách thể hiện.</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2346795758"/>
                  </a:ext>
                </a:extLst>
              </a:tr>
            </a:tbl>
          </a:graphicData>
        </a:graphic>
      </p:graphicFrame>
    </p:spTree>
    <p:extLst>
      <p:ext uri="{BB962C8B-B14F-4D97-AF65-F5344CB8AC3E}">
        <p14:creationId xmlns:p14="http://schemas.microsoft.com/office/powerpoint/2010/main" val="22348839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336" y="277401"/>
            <a:ext cx="10339437" cy="706272"/>
          </a:xfrm>
        </p:spPr>
        <p:txBody>
          <a:bodyPr>
            <a:normAutofit/>
          </a:bodyPr>
          <a:lstStyle/>
          <a:p>
            <a:r>
              <a:rPr lang="en-US" dirty="0" err="1">
                <a:solidFill>
                  <a:srgbClr val="FF0000"/>
                </a:solidFill>
              </a:rPr>
              <a:t>Sinh</a:t>
            </a:r>
            <a:r>
              <a:rPr lang="en-US" dirty="0">
                <a:solidFill>
                  <a:srgbClr val="FF0000"/>
                </a:solidFill>
              </a:rPr>
              <a:t> </a:t>
            </a:r>
            <a:r>
              <a:rPr lang="en-US" dirty="0" err="1">
                <a:solidFill>
                  <a:srgbClr val="FF0000"/>
                </a:solidFill>
              </a:rPr>
              <a:t>hoạt</a:t>
            </a:r>
            <a:r>
              <a:rPr lang="en-US" dirty="0">
                <a:solidFill>
                  <a:srgbClr val="FF0000"/>
                </a:solidFill>
              </a:rPr>
              <a:t> </a:t>
            </a:r>
            <a:r>
              <a:rPr lang="en-US" dirty="0" err="1">
                <a:solidFill>
                  <a:srgbClr val="FF0000"/>
                </a:solidFill>
              </a:rPr>
              <a:t>tổ</a:t>
            </a:r>
            <a:r>
              <a:rPr lang="en-US" dirty="0">
                <a:solidFill>
                  <a:srgbClr val="FF0000"/>
                </a:solidFill>
              </a:rPr>
              <a:t>/</a:t>
            </a:r>
            <a:r>
              <a:rPr lang="en-US" dirty="0" err="1">
                <a:solidFill>
                  <a:srgbClr val="FF0000"/>
                </a:solidFill>
              </a:rPr>
              <a:t>nhóm</a:t>
            </a:r>
            <a:r>
              <a:rPr lang="en-US" dirty="0">
                <a:solidFill>
                  <a:srgbClr val="FF0000"/>
                </a:solidFill>
              </a:rPr>
              <a:t> </a:t>
            </a:r>
            <a:r>
              <a:rPr lang="en-US" dirty="0" err="1">
                <a:solidFill>
                  <a:srgbClr val="FF0000"/>
                </a:solidFill>
              </a:rPr>
              <a:t>chuyên</a:t>
            </a:r>
            <a:r>
              <a:rPr lang="en-US" dirty="0">
                <a:solidFill>
                  <a:srgbClr val="FF0000"/>
                </a:solidFill>
              </a:rPr>
              <a:t> </a:t>
            </a:r>
            <a:r>
              <a:rPr lang="en-US" dirty="0" err="1">
                <a:solidFill>
                  <a:srgbClr val="FF0000"/>
                </a:solidFill>
              </a:rPr>
              <a:t>môn</a:t>
            </a:r>
            <a:r>
              <a:rPr lang="en-US" dirty="0">
                <a:solidFill>
                  <a:srgbClr val="FF0000"/>
                </a:solidFill>
              </a:rPr>
              <a:t> </a:t>
            </a:r>
            <a:r>
              <a:rPr lang="en-US" dirty="0" err="1">
                <a:solidFill>
                  <a:srgbClr val="FF0000"/>
                </a:solidFill>
              </a:rPr>
              <a:t>về</a:t>
            </a:r>
            <a:r>
              <a:rPr lang="en-US" dirty="0">
                <a:solidFill>
                  <a:srgbClr val="FF0000"/>
                </a:solidFill>
              </a:rPr>
              <a:t> </a:t>
            </a:r>
            <a:r>
              <a:rPr lang="en-US" dirty="0" err="1">
                <a:solidFill>
                  <a:srgbClr val="FF0000"/>
                </a:solidFill>
              </a:rPr>
              <a:t>đổi</a:t>
            </a:r>
            <a:r>
              <a:rPr lang="en-US" dirty="0">
                <a:solidFill>
                  <a:srgbClr val="FF0000"/>
                </a:solidFill>
              </a:rPr>
              <a:t> </a:t>
            </a:r>
            <a:r>
              <a:rPr lang="en-US" dirty="0" err="1">
                <a:solidFill>
                  <a:srgbClr val="FF0000"/>
                </a:solidFill>
              </a:rPr>
              <a:t>mới</a:t>
            </a:r>
            <a:r>
              <a:rPr lang="en-US" dirty="0">
                <a:solidFill>
                  <a:srgbClr val="FF0000"/>
                </a:solidFill>
              </a:rPr>
              <a:t> </a:t>
            </a:r>
            <a:r>
              <a:rPr lang="en-US" dirty="0" err="1">
                <a:solidFill>
                  <a:srgbClr val="FF0000"/>
                </a:solidFill>
              </a:rPr>
              <a:t>PPDH</a:t>
            </a:r>
            <a:endParaRPr lang="en-US" dirty="0">
              <a:solidFill>
                <a:srgbClr val="FF0000"/>
              </a:solidFill>
            </a:endParaRPr>
          </a:p>
        </p:txBody>
      </p:sp>
      <p:sp>
        <p:nvSpPr>
          <p:cNvPr id="3" name="Content Placeholder 2"/>
          <p:cNvSpPr>
            <a:spLocks noGrp="1"/>
          </p:cNvSpPr>
          <p:nvPr>
            <p:ph idx="1"/>
          </p:nvPr>
        </p:nvSpPr>
        <p:spPr>
          <a:xfrm>
            <a:off x="1445741" y="1066800"/>
            <a:ext cx="10478033" cy="5506995"/>
          </a:xfrm>
        </p:spPr>
        <p:txBody>
          <a:bodyPr>
            <a:normAutofit fontScale="92500"/>
          </a:bodyPr>
          <a:lstStyle/>
          <a:p>
            <a:r>
              <a:rPr lang="en-US" dirty="0" err="1">
                <a:solidFill>
                  <a:schemeClr val="tx1"/>
                </a:solidFill>
              </a:rPr>
              <a:t>Tổ</a:t>
            </a:r>
            <a:r>
              <a:rPr lang="en-US" dirty="0">
                <a:solidFill>
                  <a:schemeClr val="tx1"/>
                </a:solidFill>
              </a:rPr>
              <a:t> </a:t>
            </a:r>
            <a:r>
              <a:rPr lang="en-US" dirty="0" err="1">
                <a:solidFill>
                  <a:schemeClr val="tx1"/>
                </a:solidFill>
              </a:rPr>
              <a:t>trưởng</a:t>
            </a:r>
            <a:r>
              <a:rPr lang="en-US" dirty="0">
                <a:solidFill>
                  <a:schemeClr val="tx1"/>
                </a:solidFill>
              </a:rPr>
              <a:t>/</a:t>
            </a:r>
            <a:r>
              <a:rPr lang="en-US" dirty="0" err="1">
                <a:solidFill>
                  <a:schemeClr val="tx1"/>
                </a:solidFill>
              </a:rPr>
              <a:t>nhóm</a:t>
            </a:r>
            <a:r>
              <a:rPr lang="en-US" dirty="0">
                <a:solidFill>
                  <a:schemeClr val="tx1"/>
                </a:solidFill>
              </a:rPr>
              <a:t> </a:t>
            </a:r>
            <a:r>
              <a:rPr lang="en-US" dirty="0" err="1">
                <a:solidFill>
                  <a:schemeClr val="tx1"/>
                </a:solidFill>
              </a:rPr>
              <a:t>trưởng</a:t>
            </a:r>
            <a:r>
              <a:rPr lang="en-US" dirty="0">
                <a:solidFill>
                  <a:schemeClr val="tx1"/>
                </a:solidFill>
              </a:rPr>
              <a:t> </a:t>
            </a:r>
            <a:r>
              <a:rPr lang="en-US" dirty="0" err="1">
                <a:solidFill>
                  <a:schemeClr val="tx1"/>
                </a:solidFill>
              </a:rPr>
              <a:t>phân</a:t>
            </a:r>
            <a:r>
              <a:rPr lang="en-US" dirty="0">
                <a:solidFill>
                  <a:schemeClr val="tx1"/>
                </a:solidFill>
              </a:rPr>
              <a:t> </a:t>
            </a:r>
            <a:r>
              <a:rPr lang="en-US" dirty="0" err="1">
                <a:solidFill>
                  <a:schemeClr val="tx1"/>
                </a:solidFill>
              </a:rPr>
              <a:t>công</a:t>
            </a:r>
            <a:r>
              <a:rPr lang="en-US" dirty="0">
                <a:solidFill>
                  <a:schemeClr val="tx1"/>
                </a:solidFill>
              </a:rPr>
              <a:t> 01 </a:t>
            </a:r>
            <a:r>
              <a:rPr lang="en-US" dirty="0" err="1">
                <a:solidFill>
                  <a:schemeClr val="tx1"/>
                </a:solidFill>
              </a:rPr>
              <a:t>giáo</a:t>
            </a:r>
            <a:r>
              <a:rPr lang="en-US" dirty="0">
                <a:solidFill>
                  <a:schemeClr val="tx1"/>
                </a:solidFill>
              </a:rPr>
              <a:t> </a:t>
            </a:r>
            <a:r>
              <a:rPr lang="en-US" dirty="0" err="1">
                <a:solidFill>
                  <a:schemeClr val="tx1"/>
                </a:solidFill>
              </a:rPr>
              <a:t>viên</a:t>
            </a:r>
            <a:r>
              <a:rPr lang="en-US" dirty="0">
                <a:solidFill>
                  <a:schemeClr val="tx1"/>
                </a:solidFill>
              </a:rPr>
              <a:t> </a:t>
            </a:r>
            <a:r>
              <a:rPr lang="en-US" dirty="0" err="1">
                <a:solidFill>
                  <a:schemeClr val="tx1"/>
                </a:solidFill>
              </a:rPr>
              <a:t>chuẩn</a:t>
            </a:r>
            <a:r>
              <a:rPr lang="en-US" dirty="0">
                <a:solidFill>
                  <a:schemeClr val="tx1"/>
                </a:solidFill>
              </a:rPr>
              <a:t> </a:t>
            </a:r>
            <a:r>
              <a:rPr lang="en-US" dirty="0" err="1">
                <a:solidFill>
                  <a:schemeClr val="tx1"/>
                </a:solidFill>
              </a:rPr>
              <a:t>bị</a:t>
            </a:r>
            <a:r>
              <a:rPr lang="en-US" dirty="0">
                <a:solidFill>
                  <a:schemeClr val="tx1"/>
                </a:solidFill>
              </a:rPr>
              <a:t> </a:t>
            </a:r>
            <a:r>
              <a:rPr lang="en-US" dirty="0" err="1">
                <a:solidFill>
                  <a:schemeClr val="tx1"/>
                </a:solidFill>
              </a:rPr>
              <a:t>Bài</a:t>
            </a:r>
            <a:r>
              <a:rPr lang="en-US" dirty="0">
                <a:solidFill>
                  <a:schemeClr val="tx1"/>
                </a:solidFill>
              </a:rPr>
              <a:t> </a:t>
            </a:r>
            <a:r>
              <a:rPr lang="en-US" dirty="0" err="1">
                <a:solidFill>
                  <a:schemeClr val="tx1"/>
                </a:solidFill>
              </a:rPr>
              <a:t>học</a:t>
            </a:r>
            <a:r>
              <a:rPr lang="en-US" dirty="0">
                <a:solidFill>
                  <a:schemeClr val="tx1"/>
                </a:solidFill>
              </a:rPr>
              <a:t> minh </a:t>
            </a:r>
            <a:r>
              <a:rPr lang="en-US" dirty="0" err="1">
                <a:solidFill>
                  <a:schemeClr val="tx1"/>
                </a:solidFill>
              </a:rPr>
              <a:t>họa</a:t>
            </a:r>
            <a:r>
              <a:rPr lang="en-US" dirty="0">
                <a:solidFill>
                  <a:schemeClr val="tx1"/>
                </a:solidFill>
              </a:rPr>
              <a:t> </a:t>
            </a:r>
            <a:r>
              <a:rPr lang="en-US" dirty="0" err="1">
                <a:solidFill>
                  <a:schemeClr val="tx1"/>
                </a:solidFill>
              </a:rPr>
              <a:t>để</a:t>
            </a:r>
            <a:r>
              <a:rPr lang="en-US" dirty="0">
                <a:solidFill>
                  <a:schemeClr val="tx1"/>
                </a:solidFill>
              </a:rPr>
              <a:t> </a:t>
            </a:r>
            <a:r>
              <a:rPr lang="en-US" dirty="0" err="1">
                <a:solidFill>
                  <a:schemeClr val="tx1"/>
                </a:solidFill>
              </a:rPr>
              <a:t>đưa</a:t>
            </a:r>
            <a:r>
              <a:rPr lang="en-US" dirty="0">
                <a:solidFill>
                  <a:schemeClr val="tx1"/>
                </a:solidFill>
              </a:rPr>
              <a:t> </a:t>
            </a:r>
            <a:r>
              <a:rPr lang="en-US" dirty="0" err="1">
                <a:solidFill>
                  <a:schemeClr val="tx1"/>
                </a:solidFill>
              </a:rPr>
              <a:t>ra</a:t>
            </a:r>
            <a:r>
              <a:rPr lang="en-US" dirty="0">
                <a:solidFill>
                  <a:schemeClr val="tx1"/>
                </a:solidFill>
              </a:rPr>
              <a:t> </a:t>
            </a:r>
            <a:r>
              <a:rPr lang="en-US" dirty="0" err="1">
                <a:solidFill>
                  <a:schemeClr val="tx1"/>
                </a:solidFill>
              </a:rPr>
              <a:t>tổ</a:t>
            </a:r>
            <a:r>
              <a:rPr lang="en-US" dirty="0">
                <a:solidFill>
                  <a:schemeClr val="tx1"/>
                </a:solidFill>
              </a:rPr>
              <a:t>/</a:t>
            </a:r>
            <a:r>
              <a:rPr lang="en-US" dirty="0" err="1">
                <a:solidFill>
                  <a:schemeClr val="tx1"/>
                </a:solidFill>
              </a:rPr>
              <a:t>nhóm</a:t>
            </a:r>
            <a:r>
              <a:rPr lang="en-US" dirty="0">
                <a:solidFill>
                  <a:schemeClr val="tx1"/>
                </a:solidFill>
              </a:rPr>
              <a:t> </a:t>
            </a:r>
            <a:r>
              <a:rPr lang="en-US" dirty="0" err="1">
                <a:solidFill>
                  <a:schemeClr val="tx1"/>
                </a:solidFill>
              </a:rPr>
              <a:t>chuyên</a:t>
            </a:r>
            <a:r>
              <a:rPr lang="en-US" dirty="0">
                <a:solidFill>
                  <a:schemeClr val="tx1"/>
                </a:solidFill>
              </a:rPr>
              <a:t> </a:t>
            </a:r>
            <a:r>
              <a:rPr lang="en-US" dirty="0" err="1">
                <a:solidFill>
                  <a:schemeClr val="tx1"/>
                </a:solidFill>
              </a:rPr>
              <a:t>môn</a:t>
            </a:r>
            <a:r>
              <a:rPr lang="en-US" dirty="0">
                <a:solidFill>
                  <a:schemeClr val="tx1"/>
                </a:solidFill>
              </a:rPr>
              <a:t> </a:t>
            </a:r>
            <a:r>
              <a:rPr lang="en-US" dirty="0" err="1">
                <a:solidFill>
                  <a:schemeClr val="tx1"/>
                </a:solidFill>
              </a:rPr>
              <a:t>thảo</a:t>
            </a:r>
            <a:r>
              <a:rPr lang="en-US" dirty="0">
                <a:solidFill>
                  <a:schemeClr val="tx1"/>
                </a:solidFill>
              </a:rPr>
              <a:t> </a:t>
            </a:r>
            <a:r>
              <a:rPr lang="en-US" dirty="0" err="1">
                <a:solidFill>
                  <a:schemeClr val="tx1"/>
                </a:solidFill>
              </a:rPr>
              <a:t>luận</a:t>
            </a:r>
            <a:r>
              <a:rPr lang="en-US" dirty="0">
                <a:solidFill>
                  <a:schemeClr val="tx1"/>
                </a:solidFill>
              </a:rPr>
              <a:t>.</a:t>
            </a:r>
          </a:p>
          <a:p>
            <a:r>
              <a:rPr lang="en-US" dirty="0" err="1">
                <a:solidFill>
                  <a:schemeClr val="tx1"/>
                </a:solidFill>
              </a:rPr>
              <a:t>Giáo</a:t>
            </a:r>
            <a:r>
              <a:rPr lang="en-US" dirty="0">
                <a:solidFill>
                  <a:schemeClr val="tx1"/>
                </a:solidFill>
              </a:rPr>
              <a:t> </a:t>
            </a:r>
            <a:r>
              <a:rPr lang="en-US" dirty="0" err="1">
                <a:solidFill>
                  <a:schemeClr val="tx1"/>
                </a:solidFill>
              </a:rPr>
              <a:t>viên</a:t>
            </a:r>
            <a:r>
              <a:rPr lang="en-US" dirty="0">
                <a:solidFill>
                  <a:schemeClr val="tx1"/>
                </a:solidFill>
              </a:rPr>
              <a:t> </a:t>
            </a:r>
            <a:r>
              <a:rPr lang="en-US" dirty="0" err="1">
                <a:solidFill>
                  <a:schemeClr val="tx1"/>
                </a:solidFill>
              </a:rPr>
              <a:t>được</a:t>
            </a:r>
            <a:r>
              <a:rPr lang="en-US" dirty="0">
                <a:solidFill>
                  <a:schemeClr val="tx1"/>
                </a:solidFill>
              </a:rPr>
              <a:t> </a:t>
            </a:r>
            <a:r>
              <a:rPr lang="en-US" dirty="0" err="1">
                <a:solidFill>
                  <a:schemeClr val="tx1"/>
                </a:solidFill>
              </a:rPr>
              <a:t>phân</a:t>
            </a:r>
            <a:r>
              <a:rPr lang="en-US" dirty="0">
                <a:solidFill>
                  <a:schemeClr val="tx1"/>
                </a:solidFill>
              </a:rPr>
              <a:t> </a:t>
            </a:r>
            <a:r>
              <a:rPr lang="en-US" dirty="0" err="1">
                <a:solidFill>
                  <a:schemeClr val="tx1"/>
                </a:solidFill>
              </a:rPr>
              <a:t>công</a:t>
            </a:r>
            <a:r>
              <a:rPr lang="en-US" dirty="0">
                <a:solidFill>
                  <a:schemeClr val="tx1"/>
                </a:solidFill>
              </a:rPr>
              <a:t> </a:t>
            </a:r>
            <a:r>
              <a:rPr lang="en-US" dirty="0" err="1">
                <a:solidFill>
                  <a:schemeClr val="tx1"/>
                </a:solidFill>
              </a:rPr>
              <a:t>chuẩn</a:t>
            </a:r>
            <a:r>
              <a:rPr lang="en-US" dirty="0">
                <a:solidFill>
                  <a:schemeClr val="tx1"/>
                </a:solidFill>
              </a:rPr>
              <a:t> </a:t>
            </a:r>
            <a:r>
              <a:rPr lang="en-US" dirty="0" err="1">
                <a:solidFill>
                  <a:schemeClr val="tx1"/>
                </a:solidFill>
              </a:rPr>
              <a:t>bị</a:t>
            </a:r>
            <a:r>
              <a:rPr lang="en-US" dirty="0">
                <a:solidFill>
                  <a:schemeClr val="tx1"/>
                </a:solidFill>
              </a:rPr>
              <a:t> </a:t>
            </a:r>
            <a:r>
              <a:rPr lang="en-US" dirty="0" err="1">
                <a:solidFill>
                  <a:schemeClr val="tx1"/>
                </a:solidFill>
              </a:rPr>
              <a:t>trình</a:t>
            </a:r>
            <a:r>
              <a:rPr lang="en-US" dirty="0">
                <a:solidFill>
                  <a:schemeClr val="tx1"/>
                </a:solidFill>
              </a:rPr>
              <a:t> </a:t>
            </a:r>
            <a:r>
              <a:rPr lang="en-US" dirty="0" err="1">
                <a:solidFill>
                  <a:schemeClr val="tx1"/>
                </a:solidFill>
              </a:rPr>
              <a:t>bày</a:t>
            </a:r>
            <a:r>
              <a:rPr lang="en-US" dirty="0">
                <a:solidFill>
                  <a:schemeClr val="tx1"/>
                </a:solidFill>
              </a:rPr>
              <a:t> </a:t>
            </a:r>
            <a:r>
              <a:rPr lang="en-US" dirty="0" err="1">
                <a:solidFill>
                  <a:schemeClr val="tx1"/>
                </a:solidFill>
              </a:rPr>
              <a:t>Bài</a:t>
            </a:r>
            <a:r>
              <a:rPr lang="en-US" dirty="0">
                <a:solidFill>
                  <a:schemeClr val="tx1"/>
                </a:solidFill>
              </a:rPr>
              <a:t> </a:t>
            </a:r>
            <a:r>
              <a:rPr lang="en-US" dirty="0" err="1">
                <a:solidFill>
                  <a:schemeClr val="tx1"/>
                </a:solidFill>
              </a:rPr>
              <a:t>học</a:t>
            </a:r>
            <a:r>
              <a:rPr lang="en-US" dirty="0">
                <a:solidFill>
                  <a:schemeClr val="tx1"/>
                </a:solidFill>
              </a:rPr>
              <a:t> minh </a:t>
            </a:r>
            <a:r>
              <a:rPr lang="en-US" dirty="0" err="1">
                <a:solidFill>
                  <a:schemeClr val="tx1"/>
                </a:solidFill>
              </a:rPr>
              <a:t>họa</a:t>
            </a:r>
            <a:r>
              <a:rPr lang="en-US" dirty="0">
                <a:solidFill>
                  <a:schemeClr val="tx1"/>
                </a:solidFill>
              </a:rPr>
              <a:t> </a:t>
            </a:r>
            <a:r>
              <a:rPr lang="en-US" dirty="0" err="1">
                <a:solidFill>
                  <a:schemeClr val="tx1"/>
                </a:solidFill>
              </a:rPr>
              <a:t>trước</a:t>
            </a:r>
            <a:r>
              <a:rPr lang="en-US" dirty="0">
                <a:solidFill>
                  <a:schemeClr val="tx1"/>
                </a:solidFill>
              </a:rPr>
              <a:t> </a:t>
            </a:r>
            <a:r>
              <a:rPr lang="en-US" dirty="0" err="1">
                <a:solidFill>
                  <a:schemeClr val="tx1"/>
                </a:solidFill>
              </a:rPr>
              <a:t>toàn</a:t>
            </a:r>
            <a:r>
              <a:rPr lang="en-US" dirty="0">
                <a:solidFill>
                  <a:schemeClr val="tx1"/>
                </a:solidFill>
              </a:rPr>
              <a:t> </a:t>
            </a:r>
            <a:r>
              <a:rPr lang="en-US" dirty="0" err="1">
                <a:solidFill>
                  <a:schemeClr val="tx1"/>
                </a:solidFill>
              </a:rPr>
              <a:t>thể</a:t>
            </a:r>
            <a:r>
              <a:rPr lang="en-US" dirty="0">
                <a:solidFill>
                  <a:schemeClr val="tx1"/>
                </a:solidFill>
              </a:rPr>
              <a:t> </a:t>
            </a:r>
            <a:r>
              <a:rPr lang="en-US" dirty="0" err="1">
                <a:solidFill>
                  <a:schemeClr val="tx1"/>
                </a:solidFill>
              </a:rPr>
              <a:t>giáo</a:t>
            </a:r>
            <a:r>
              <a:rPr lang="en-US" dirty="0">
                <a:solidFill>
                  <a:schemeClr val="tx1"/>
                </a:solidFill>
              </a:rPr>
              <a:t> </a:t>
            </a:r>
            <a:r>
              <a:rPr lang="en-US" dirty="0" err="1">
                <a:solidFill>
                  <a:schemeClr val="tx1"/>
                </a:solidFill>
              </a:rPr>
              <a:t>viên</a:t>
            </a:r>
            <a:r>
              <a:rPr lang="en-US" dirty="0">
                <a:solidFill>
                  <a:schemeClr val="tx1"/>
                </a:solidFill>
              </a:rPr>
              <a:t> </a:t>
            </a:r>
            <a:r>
              <a:rPr lang="en-US" dirty="0" err="1">
                <a:solidFill>
                  <a:schemeClr val="tx1"/>
                </a:solidFill>
              </a:rPr>
              <a:t>trong</a:t>
            </a:r>
            <a:r>
              <a:rPr lang="en-US" dirty="0">
                <a:solidFill>
                  <a:schemeClr val="tx1"/>
                </a:solidFill>
              </a:rPr>
              <a:t> </a:t>
            </a:r>
            <a:r>
              <a:rPr lang="en-US" dirty="0" err="1">
                <a:solidFill>
                  <a:schemeClr val="tx1"/>
                </a:solidFill>
              </a:rPr>
              <a:t>tổ</a:t>
            </a:r>
            <a:r>
              <a:rPr lang="en-US" dirty="0">
                <a:solidFill>
                  <a:schemeClr val="tx1"/>
                </a:solidFill>
              </a:rPr>
              <a:t>/</a:t>
            </a:r>
            <a:r>
              <a:rPr lang="en-US" dirty="0" err="1">
                <a:solidFill>
                  <a:schemeClr val="tx1"/>
                </a:solidFill>
              </a:rPr>
              <a:t>nhóm</a:t>
            </a:r>
            <a:r>
              <a:rPr lang="en-US" dirty="0">
                <a:solidFill>
                  <a:schemeClr val="tx1"/>
                </a:solidFill>
              </a:rPr>
              <a:t>, </a:t>
            </a:r>
            <a:r>
              <a:rPr lang="en-US" dirty="0" err="1">
                <a:solidFill>
                  <a:schemeClr val="tx1"/>
                </a:solidFill>
              </a:rPr>
              <a:t>nêu</a:t>
            </a:r>
            <a:r>
              <a:rPr lang="en-US" dirty="0">
                <a:solidFill>
                  <a:schemeClr val="tx1"/>
                </a:solidFill>
              </a:rPr>
              <a:t> </a:t>
            </a:r>
            <a:r>
              <a:rPr lang="en-US" dirty="0" err="1">
                <a:solidFill>
                  <a:schemeClr val="tx1"/>
                </a:solidFill>
              </a:rPr>
              <a:t>rõ</a:t>
            </a:r>
            <a:r>
              <a:rPr lang="en-US" dirty="0">
                <a:solidFill>
                  <a:schemeClr val="tx1"/>
                </a:solidFill>
              </a:rPr>
              <a:t>:</a:t>
            </a:r>
          </a:p>
          <a:p>
            <a:pPr marL="0" indent="0">
              <a:buNone/>
            </a:pPr>
            <a:r>
              <a:rPr lang="en-US" dirty="0">
                <a:solidFill>
                  <a:schemeClr val="tx1"/>
                </a:solidFill>
              </a:rPr>
              <a:t>	</a:t>
            </a:r>
            <a:r>
              <a:rPr lang="en-US" dirty="0">
                <a:solidFill>
                  <a:srgbClr val="0000FF"/>
                </a:solidFill>
              </a:rPr>
              <a:t>- </a:t>
            </a:r>
            <a:r>
              <a:rPr lang="en-US" dirty="0" err="1">
                <a:solidFill>
                  <a:srgbClr val="0000FF"/>
                </a:solidFill>
              </a:rPr>
              <a:t>Bài</a:t>
            </a:r>
            <a:r>
              <a:rPr lang="en-US" dirty="0">
                <a:solidFill>
                  <a:srgbClr val="0000FF"/>
                </a:solidFill>
              </a:rPr>
              <a:t> </a:t>
            </a:r>
            <a:r>
              <a:rPr lang="en-US" dirty="0" err="1">
                <a:solidFill>
                  <a:srgbClr val="0000FF"/>
                </a:solidFill>
              </a:rPr>
              <a:t>học</a:t>
            </a:r>
            <a:r>
              <a:rPr lang="en-US" dirty="0">
                <a:solidFill>
                  <a:srgbClr val="0000FF"/>
                </a:solidFill>
              </a:rPr>
              <a:t> </a:t>
            </a:r>
            <a:r>
              <a:rPr lang="en-US" dirty="0" err="1">
                <a:solidFill>
                  <a:srgbClr val="0000FF"/>
                </a:solidFill>
              </a:rPr>
              <a:t>có</a:t>
            </a:r>
            <a:r>
              <a:rPr lang="en-US" dirty="0">
                <a:solidFill>
                  <a:srgbClr val="0000FF"/>
                </a:solidFill>
              </a:rPr>
              <a:t> </a:t>
            </a:r>
            <a:r>
              <a:rPr lang="en-US" dirty="0" err="1">
                <a:solidFill>
                  <a:srgbClr val="0000FF"/>
                </a:solidFill>
              </a:rPr>
              <a:t>mấy</a:t>
            </a:r>
            <a:r>
              <a:rPr lang="en-US" dirty="0">
                <a:solidFill>
                  <a:srgbClr val="0000FF"/>
                </a:solidFill>
              </a:rPr>
              <a:t> </a:t>
            </a:r>
            <a:r>
              <a:rPr lang="en-US" dirty="0" err="1">
                <a:solidFill>
                  <a:srgbClr val="0000FF"/>
                </a:solidFill>
              </a:rPr>
              <a:t>hoạt</a:t>
            </a:r>
            <a:r>
              <a:rPr lang="en-US" dirty="0">
                <a:solidFill>
                  <a:srgbClr val="0000FF"/>
                </a:solidFill>
              </a:rPr>
              <a:t> </a:t>
            </a:r>
            <a:r>
              <a:rPr lang="en-US" dirty="0" err="1">
                <a:solidFill>
                  <a:srgbClr val="0000FF"/>
                </a:solidFill>
              </a:rPr>
              <a:t>động</a:t>
            </a:r>
            <a:r>
              <a:rPr lang="en-US" dirty="0">
                <a:solidFill>
                  <a:srgbClr val="0000FF"/>
                </a:solidFill>
              </a:rPr>
              <a:t>?</a:t>
            </a:r>
            <a:endParaRPr lang="en-US" dirty="0">
              <a:solidFill>
                <a:srgbClr val="FF0000"/>
              </a:solidFill>
            </a:endParaRPr>
          </a:p>
          <a:p>
            <a:pPr marL="0" indent="0">
              <a:buNone/>
            </a:pPr>
            <a:r>
              <a:rPr lang="en-US" dirty="0">
                <a:solidFill>
                  <a:schemeClr val="tx1"/>
                </a:solidFill>
              </a:rPr>
              <a:t>	</a:t>
            </a:r>
            <a:r>
              <a:rPr lang="en-US" dirty="0">
                <a:solidFill>
                  <a:srgbClr val="0000FF"/>
                </a:solidFill>
              </a:rPr>
              <a:t>- </a:t>
            </a:r>
            <a:r>
              <a:rPr lang="en-US" dirty="0" err="1">
                <a:solidFill>
                  <a:srgbClr val="0000FF"/>
                </a:solidFill>
              </a:rPr>
              <a:t>Mỗi</a:t>
            </a:r>
            <a:r>
              <a:rPr lang="en-US" dirty="0">
                <a:solidFill>
                  <a:srgbClr val="0000FF"/>
                </a:solidFill>
              </a:rPr>
              <a:t> </a:t>
            </a:r>
            <a:r>
              <a:rPr lang="en-US" dirty="0" err="1">
                <a:solidFill>
                  <a:srgbClr val="0000FF"/>
                </a:solidFill>
              </a:rPr>
              <a:t>hoạt</a:t>
            </a:r>
            <a:r>
              <a:rPr lang="en-US" dirty="0">
                <a:solidFill>
                  <a:srgbClr val="0000FF"/>
                </a:solidFill>
              </a:rPr>
              <a:t> </a:t>
            </a:r>
            <a:r>
              <a:rPr lang="en-US" dirty="0" err="1">
                <a:solidFill>
                  <a:srgbClr val="0000FF"/>
                </a:solidFill>
              </a:rPr>
              <a:t>động</a:t>
            </a:r>
            <a:r>
              <a:rPr lang="en-US" dirty="0">
                <a:solidFill>
                  <a:srgbClr val="0000FF"/>
                </a:solidFill>
              </a:rPr>
              <a:t> </a:t>
            </a:r>
            <a:r>
              <a:rPr lang="en-US" dirty="0" err="1">
                <a:solidFill>
                  <a:srgbClr val="0000FF"/>
                </a:solidFill>
              </a:rPr>
              <a:t>nêu</a:t>
            </a:r>
            <a:r>
              <a:rPr lang="en-US" dirty="0">
                <a:solidFill>
                  <a:srgbClr val="0000FF"/>
                </a:solidFill>
              </a:rPr>
              <a:t> </a:t>
            </a:r>
            <a:r>
              <a:rPr lang="en-US" dirty="0" err="1">
                <a:solidFill>
                  <a:srgbClr val="0000FF"/>
                </a:solidFill>
              </a:rPr>
              <a:t>rõ</a:t>
            </a:r>
            <a:r>
              <a:rPr lang="en-US" dirty="0">
                <a:solidFill>
                  <a:srgbClr val="0000FF"/>
                </a:solidFill>
              </a:rPr>
              <a:t>: </a:t>
            </a:r>
            <a:r>
              <a:rPr lang="en-US" dirty="0" err="1">
                <a:solidFill>
                  <a:schemeClr val="tx1"/>
                </a:solidFill>
              </a:rPr>
              <a:t>Mục</a:t>
            </a:r>
            <a:r>
              <a:rPr lang="en-US" dirty="0">
                <a:solidFill>
                  <a:schemeClr val="tx1"/>
                </a:solidFill>
              </a:rPr>
              <a:t> </a:t>
            </a:r>
            <a:r>
              <a:rPr lang="en-US" dirty="0" err="1">
                <a:solidFill>
                  <a:schemeClr val="tx1"/>
                </a:solidFill>
              </a:rPr>
              <a:t>tiêu</a:t>
            </a:r>
            <a:r>
              <a:rPr lang="en-US" dirty="0">
                <a:solidFill>
                  <a:schemeClr val="tx1"/>
                </a:solidFill>
              </a:rPr>
              <a:t>, </a:t>
            </a:r>
            <a:r>
              <a:rPr lang="en-US" dirty="0" err="1">
                <a:solidFill>
                  <a:schemeClr val="tx1"/>
                </a:solidFill>
              </a:rPr>
              <a:t>Nội</a:t>
            </a:r>
            <a:r>
              <a:rPr lang="en-US" dirty="0">
                <a:solidFill>
                  <a:schemeClr val="tx1"/>
                </a:solidFill>
              </a:rPr>
              <a:t> dung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Sự</a:t>
            </a:r>
            <a:r>
              <a:rPr lang="en-US" dirty="0">
                <a:solidFill>
                  <a:schemeClr val="tx1"/>
                </a:solidFill>
              </a:rPr>
              <a:t> </a:t>
            </a:r>
            <a:r>
              <a:rPr lang="en-US" dirty="0" err="1">
                <a:solidFill>
                  <a:schemeClr val="tx1"/>
                </a:solidFill>
              </a:rPr>
              <a:t>kiến</a:t>
            </a:r>
            <a:r>
              <a:rPr lang="en-US" dirty="0">
                <a:solidFill>
                  <a:schemeClr val="tx1"/>
                </a:solidFill>
              </a:rPr>
              <a:t> </a:t>
            </a:r>
            <a:r>
              <a:rPr lang="en-US" dirty="0" err="1">
                <a:solidFill>
                  <a:schemeClr val="tx1"/>
                </a:solidFill>
              </a:rPr>
              <a:t>sản</a:t>
            </a:r>
            <a:r>
              <a:rPr lang="en-US" dirty="0">
                <a:solidFill>
                  <a:schemeClr val="tx1"/>
                </a:solidFill>
              </a:rPr>
              <a:t> </a:t>
            </a:r>
            <a:r>
              <a:rPr lang="en-US" dirty="0" err="1">
                <a:solidFill>
                  <a:schemeClr val="tx1"/>
                </a:solidFill>
              </a:rPr>
              <a:t>phẩm</a:t>
            </a:r>
            <a:r>
              <a:rPr lang="en-US" dirty="0">
                <a:solidFill>
                  <a:schemeClr val="tx1"/>
                </a:solidFill>
              </a:rPr>
              <a:t>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sinh</a:t>
            </a:r>
            <a:r>
              <a:rPr lang="en-US" dirty="0">
                <a:solidFill>
                  <a:schemeClr val="tx1"/>
                </a:solidFill>
              </a:rPr>
              <a:t>, </a:t>
            </a:r>
            <a:r>
              <a:rPr lang="en-US" dirty="0" err="1">
                <a:solidFill>
                  <a:schemeClr val="tx1"/>
                </a:solidFill>
              </a:rPr>
              <a:t>Cách</a:t>
            </a:r>
            <a:r>
              <a:rPr lang="en-US" dirty="0">
                <a:solidFill>
                  <a:schemeClr val="tx1"/>
                </a:solidFill>
              </a:rPr>
              <a:t> </a:t>
            </a:r>
            <a:r>
              <a:rPr lang="en-US" dirty="0" err="1">
                <a:solidFill>
                  <a:schemeClr val="tx1"/>
                </a:solidFill>
              </a:rPr>
              <a:t>thức</a:t>
            </a:r>
            <a:r>
              <a:rPr lang="en-US" dirty="0">
                <a:solidFill>
                  <a:schemeClr val="tx1"/>
                </a:solidFill>
              </a:rPr>
              <a:t> </a:t>
            </a:r>
            <a:r>
              <a:rPr lang="en-US" dirty="0" err="1">
                <a:solidFill>
                  <a:schemeClr val="tx1"/>
                </a:solidFill>
              </a:rPr>
              <a:t>tổ</a:t>
            </a:r>
            <a:r>
              <a:rPr lang="en-US" dirty="0">
                <a:solidFill>
                  <a:schemeClr val="tx1"/>
                </a:solidFill>
              </a:rPr>
              <a:t> </a:t>
            </a:r>
            <a:r>
              <a:rPr lang="en-US" dirty="0" err="1">
                <a:solidFill>
                  <a:schemeClr val="tx1"/>
                </a:solidFill>
              </a:rPr>
              <a:t>chức</a:t>
            </a:r>
            <a:r>
              <a:rPr lang="en-US" dirty="0">
                <a:solidFill>
                  <a:schemeClr val="tx1"/>
                </a:solidFill>
              </a:rPr>
              <a:t>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a:t>
            </a:r>
          </a:p>
          <a:p>
            <a:r>
              <a:rPr lang="en-US" dirty="0" err="1">
                <a:solidFill>
                  <a:schemeClr val="tx1"/>
                </a:solidFill>
              </a:rPr>
              <a:t>Tổ</a:t>
            </a:r>
            <a:r>
              <a:rPr lang="en-US" dirty="0">
                <a:solidFill>
                  <a:schemeClr val="tx1"/>
                </a:solidFill>
              </a:rPr>
              <a:t> </a:t>
            </a:r>
            <a:r>
              <a:rPr lang="en-US" dirty="0" err="1">
                <a:solidFill>
                  <a:schemeClr val="tx1"/>
                </a:solidFill>
              </a:rPr>
              <a:t>trưởng</a:t>
            </a:r>
            <a:r>
              <a:rPr lang="en-US" dirty="0">
                <a:solidFill>
                  <a:schemeClr val="tx1"/>
                </a:solidFill>
              </a:rPr>
              <a:t>/</a:t>
            </a:r>
            <a:r>
              <a:rPr lang="en-US" dirty="0" err="1">
                <a:solidFill>
                  <a:schemeClr val="tx1"/>
                </a:solidFill>
              </a:rPr>
              <a:t>nhóm</a:t>
            </a:r>
            <a:r>
              <a:rPr lang="en-US" dirty="0">
                <a:solidFill>
                  <a:schemeClr val="tx1"/>
                </a:solidFill>
              </a:rPr>
              <a:t> </a:t>
            </a:r>
            <a:r>
              <a:rPr lang="en-US" dirty="0" err="1">
                <a:solidFill>
                  <a:schemeClr val="tx1"/>
                </a:solidFill>
              </a:rPr>
              <a:t>trưởng</a:t>
            </a:r>
            <a:r>
              <a:rPr lang="en-US" dirty="0">
                <a:solidFill>
                  <a:schemeClr val="tx1"/>
                </a:solidFill>
              </a:rPr>
              <a:t> </a:t>
            </a:r>
            <a:r>
              <a:rPr lang="en-US" dirty="0" err="1">
                <a:solidFill>
                  <a:schemeClr val="tx1"/>
                </a:solidFill>
              </a:rPr>
              <a:t>điều</a:t>
            </a:r>
            <a:r>
              <a:rPr lang="en-US" dirty="0">
                <a:solidFill>
                  <a:schemeClr val="tx1"/>
                </a:solidFill>
              </a:rPr>
              <a:t> </a:t>
            </a:r>
            <a:r>
              <a:rPr lang="en-US" dirty="0" err="1">
                <a:solidFill>
                  <a:schemeClr val="tx1"/>
                </a:solidFill>
              </a:rPr>
              <a:t>hành</a:t>
            </a:r>
            <a:r>
              <a:rPr lang="en-US" dirty="0">
                <a:solidFill>
                  <a:schemeClr val="tx1"/>
                </a:solidFill>
              </a:rPr>
              <a:t> </a:t>
            </a:r>
            <a:r>
              <a:rPr lang="en-US" dirty="0" err="1">
                <a:solidFill>
                  <a:schemeClr val="tx1"/>
                </a:solidFill>
              </a:rPr>
              <a:t>thảo</a:t>
            </a:r>
            <a:r>
              <a:rPr lang="en-US" dirty="0">
                <a:solidFill>
                  <a:schemeClr val="tx1"/>
                </a:solidFill>
              </a:rPr>
              <a:t> </a:t>
            </a:r>
            <a:r>
              <a:rPr lang="en-US" dirty="0" err="1">
                <a:solidFill>
                  <a:schemeClr val="tx1"/>
                </a:solidFill>
              </a:rPr>
              <a:t>luận</a:t>
            </a:r>
            <a:r>
              <a:rPr lang="en-US" dirty="0">
                <a:solidFill>
                  <a:schemeClr val="tx1"/>
                </a:solidFill>
              </a:rPr>
              <a:t> </a:t>
            </a:r>
            <a:r>
              <a:rPr lang="en-US" dirty="0" err="1">
                <a:solidFill>
                  <a:schemeClr val="tx1"/>
                </a:solidFill>
              </a:rPr>
              <a:t>đối</a:t>
            </a:r>
            <a:r>
              <a:rPr lang="en-US" dirty="0">
                <a:solidFill>
                  <a:schemeClr val="tx1"/>
                </a:solidFill>
              </a:rPr>
              <a:t> </a:t>
            </a:r>
            <a:r>
              <a:rPr lang="en-US" dirty="0" err="1">
                <a:solidFill>
                  <a:schemeClr val="tx1"/>
                </a:solidFill>
              </a:rPr>
              <a:t>với</a:t>
            </a:r>
            <a:r>
              <a:rPr lang="en-US" dirty="0">
                <a:solidFill>
                  <a:schemeClr val="tx1"/>
                </a:solidFill>
              </a:rPr>
              <a:t> </a:t>
            </a:r>
            <a:r>
              <a:rPr lang="en-US" dirty="0" err="1">
                <a:solidFill>
                  <a:schemeClr val="tx1"/>
                </a:solidFill>
              </a:rPr>
              <a:t>từng</a:t>
            </a:r>
            <a:r>
              <a:rPr lang="en-US" dirty="0">
                <a:solidFill>
                  <a:schemeClr val="tx1"/>
                </a:solidFill>
              </a:rPr>
              <a:t>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để</a:t>
            </a:r>
            <a:r>
              <a:rPr lang="en-US" dirty="0">
                <a:solidFill>
                  <a:schemeClr val="tx1"/>
                </a:solidFill>
              </a:rPr>
              <a:t> </a:t>
            </a:r>
            <a:r>
              <a:rPr lang="en-US" dirty="0" err="1">
                <a:solidFill>
                  <a:schemeClr val="tx1"/>
                </a:solidFill>
              </a:rPr>
              <a:t>bổ</a:t>
            </a:r>
            <a:r>
              <a:rPr lang="en-US" dirty="0">
                <a:solidFill>
                  <a:schemeClr val="tx1"/>
                </a:solidFill>
              </a:rPr>
              <a:t> sung, </a:t>
            </a:r>
            <a:r>
              <a:rPr lang="en-US" dirty="0" err="1">
                <a:solidFill>
                  <a:schemeClr val="tx1"/>
                </a:solidFill>
              </a:rPr>
              <a:t>hoàn</a:t>
            </a:r>
            <a:r>
              <a:rPr lang="en-US" dirty="0">
                <a:solidFill>
                  <a:schemeClr val="tx1"/>
                </a:solidFill>
              </a:rPr>
              <a:t> </a:t>
            </a:r>
            <a:r>
              <a:rPr lang="en-US" dirty="0" err="1">
                <a:solidFill>
                  <a:schemeClr val="tx1"/>
                </a:solidFill>
              </a:rPr>
              <a:t>thiện</a:t>
            </a:r>
            <a:r>
              <a:rPr lang="en-US" dirty="0">
                <a:solidFill>
                  <a:schemeClr val="tx1"/>
                </a:solidFill>
              </a:rPr>
              <a:t>, </a:t>
            </a:r>
            <a:r>
              <a:rPr lang="en-US" dirty="0" err="1">
                <a:solidFill>
                  <a:schemeClr val="tx1"/>
                </a:solidFill>
              </a:rPr>
              <a:t>làm</a:t>
            </a:r>
            <a:r>
              <a:rPr lang="en-US" dirty="0">
                <a:solidFill>
                  <a:schemeClr val="tx1"/>
                </a:solidFill>
              </a:rPr>
              <a:t> </a:t>
            </a:r>
            <a:r>
              <a:rPr lang="en-US" dirty="0" err="1">
                <a:solidFill>
                  <a:schemeClr val="tx1"/>
                </a:solidFill>
              </a:rPr>
              <a:t>rõ</a:t>
            </a:r>
            <a:r>
              <a:rPr lang="en-US" dirty="0">
                <a:solidFill>
                  <a:schemeClr val="tx1"/>
                </a:solidFill>
              </a:rPr>
              <a:t> </a:t>
            </a:r>
            <a:r>
              <a:rPr lang="en-US" dirty="0" err="1">
                <a:solidFill>
                  <a:schemeClr val="tx1"/>
                </a:solidFill>
              </a:rPr>
              <a:t>về</a:t>
            </a:r>
            <a:r>
              <a:rPr lang="en-US" dirty="0">
                <a:solidFill>
                  <a:schemeClr val="tx1"/>
                </a:solidFill>
              </a:rPr>
              <a:t>:</a:t>
            </a:r>
          </a:p>
          <a:p>
            <a:pPr marL="0" indent="0">
              <a:buNone/>
            </a:pPr>
            <a:r>
              <a:rPr lang="en-US" dirty="0">
                <a:solidFill>
                  <a:schemeClr val="tx1"/>
                </a:solidFill>
              </a:rPr>
              <a:t>	</a:t>
            </a:r>
            <a:r>
              <a:rPr lang="en-US" dirty="0">
                <a:solidFill>
                  <a:srgbClr val="0000FF"/>
                </a:solidFill>
              </a:rPr>
              <a:t>- </a:t>
            </a:r>
            <a:r>
              <a:rPr lang="en-US" dirty="0" err="1">
                <a:solidFill>
                  <a:srgbClr val="0000FF"/>
                </a:solidFill>
              </a:rPr>
              <a:t>Mục</a:t>
            </a:r>
            <a:r>
              <a:rPr lang="en-US" dirty="0">
                <a:solidFill>
                  <a:srgbClr val="0000FF"/>
                </a:solidFill>
              </a:rPr>
              <a:t> </a:t>
            </a:r>
            <a:r>
              <a:rPr lang="en-US" dirty="0" err="1">
                <a:solidFill>
                  <a:srgbClr val="0000FF"/>
                </a:solidFill>
              </a:rPr>
              <a:t>tiêu</a:t>
            </a:r>
            <a:r>
              <a:rPr lang="en-US" dirty="0">
                <a:solidFill>
                  <a:srgbClr val="0000FF"/>
                </a:solidFill>
              </a:rPr>
              <a:t> </a:t>
            </a:r>
            <a:r>
              <a:rPr lang="en-US" dirty="0" err="1">
                <a:solidFill>
                  <a:srgbClr val="0000FF"/>
                </a:solidFill>
              </a:rPr>
              <a:t>của</a:t>
            </a:r>
            <a:r>
              <a:rPr lang="en-US" dirty="0">
                <a:solidFill>
                  <a:srgbClr val="0000FF"/>
                </a:solidFill>
              </a:rPr>
              <a:t> </a:t>
            </a:r>
            <a:r>
              <a:rPr lang="en-US" dirty="0" err="1">
                <a:solidFill>
                  <a:srgbClr val="0000FF"/>
                </a:solidFill>
              </a:rPr>
              <a:t>hoạt</a:t>
            </a:r>
            <a:r>
              <a:rPr lang="en-US" dirty="0">
                <a:solidFill>
                  <a:srgbClr val="0000FF"/>
                </a:solidFill>
              </a:rPr>
              <a:t> </a:t>
            </a:r>
            <a:r>
              <a:rPr lang="en-US" dirty="0" err="1">
                <a:solidFill>
                  <a:srgbClr val="0000FF"/>
                </a:solidFill>
              </a:rPr>
              <a:t>động</a:t>
            </a:r>
            <a:r>
              <a:rPr lang="en-US" dirty="0">
                <a:solidFill>
                  <a:srgbClr val="0000FF"/>
                </a:solidFill>
              </a:rPr>
              <a:t>: </a:t>
            </a:r>
            <a:r>
              <a:rPr lang="en-US" dirty="0" err="1">
                <a:solidFill>
                  <a:schemeClr val="tx1"/>
                </a:solidFill>
              </a:rPr>
              <a:t>thông</a:t>
            </a:r>
            <a:r>
              <a:rPr lang="en-US" dirty="0">
                <a:solidFill>
                  <a:schemeClr val="tx1"/>
                </a:solidFill>
              </a:rPr>
              <a:t> tin, </a:t>
            </a:r>
            <a:r>
              <a:rPr lang="en-US" dirty="0" err="1">
                <a:solidFill>
                  <a:schemeClr val="tx1"/>
                </a:solidFill>
              </a:rPr>
              <a:t>kiến</a:t>
            </a:r>
            <a:r>
              <a:rPr lang="en-US" dirty="0">
                <a:solidFill>
                  <a:schemeClr val="tx1"/>
                </a:solidFill>
              </a:rPr>
              <a:t> </a:t>
            </a:r>
            <a:r>
              <a:rPr lang="en-US" dirty="0" err="1">
                <a:solidFill>
                  <a:schemeClr val="tx1"/>
                </a:solidFill>
              </a:rPr>
              <a:t>thức</a:t>
            </a:r>
            <a:r>
              <a:rPr lang="en-US" dirty="0">
                <a:solidFill>
                  <a:schemeClr val="tx1"/>
                </a:solidFill>
              </a:rPr>
              <a:t>, </a:t>
            </a:r>
            <a:r>
              <a:rPr lang="en-US" dirty="0" err="1">
                <a:solidFill>
                  <a:schemeClr val="tx1"/>
                </a:solidFill>
              </a:rPr>
              <a:t>kỹ</a:t>
            </a:r>
            <a:r>
              <a:rPr lang="en-US" dirty="0">
                <a:solidFill>
                  <a:schemeClr val="tx1"/>
                </a:solidFill>
              </a:rPr>
              <a:t> </a:t>
            </a:r>
            <a:r>
              <a:rPr lang="en-US" dirty="0" err="1">
                <a:solidFill>
                  <a:schemeClr val="tx1"/>
                </a:solidFill>
              </a:rPr>
              <a:t>năng</a:t>
            </a:r>
            <a:r>
              <a:rPr lang="en-US" dirty="0">
                <a:solidFill>
                  <a:schemeClr val="tx1"/>
                </a:solidFill>
              </a:rPr>
              <a:t>, </a:t>
            </a:r>
            <a:r>
              <a:rPr lang="en-US" dirty="0" err="1">
                <a:solidFill>
                  <a:schemeClr val="tx1"/>
                </a:solidFill>
              </a:rPr>
              <a:t>năng</a:t>
            </a:r>
            <a:r>
              <a:rPr lang="en-US" dirty="0">
                <a:solidFill>
                  <a:schemeClr val="tx1"/>
                </a:solidFill>
              </a:rPr>
              <a:t> </a:t>
            </a:r>
            <a:r>
              <a:rPr lang="en-US" dirty="0" err="1">
                <a:solidFill>
                  <a:schemeClr val="tx1"/>
                </a:solidFill>
              </a:rPr>
              <a:t>lực</a:t>
            </a:r>
            <a:endParaRPr lang="en-US" dirty="0">
              <a:solidFill>
                <a:schemeClr val="tx1"/>
              </a:solidFill>
            </a:endParaRPr>
          </a:p>
          <a:p>
            <a:pPr marL="0" indent="0">
              <a:buNone/>
            </a:pPr>
            <a:r>
              <a:rPr lang="en-US" dirty="0">
                <a:solidFill>
                  <a:schemeClr val="tx1"/>
                </a:solidFill>
              </a:rPr>
              <a:t>	</a:t>
            </a:r>
            <a:r>
              <a:rPr lang="en-US" dirty="0">
                <a:solidFill>
                  <a:srgbClr val="0000FF"/>
                </a:solidFill>
              </a:rPr>
              <a:t>- </a:t>
            </a:r>
            <a:r>
              <a:rPr lang="en-US" dirty="0" err="1">
                <a:solidFill>
                  <a:srgbClr val="0000FF"/>
                </a:solidFill>
              </a:rPr>
              <a:t>Nội</a:t>
            </a:r>
            <a:r>
              <a:rPr lang="en-US" dirty="0">
                <a:solidFill>
                  <a:srgbClr val="0000FF"/>
                </a:solidFill>
              </a:rPr>
              <a:t> dung </a:t>
            </a:r>
            <a:r>
              <a:rPr lang="en-US" dirty="0" err="1">
                <a:solidFill>
                  <a:srgbClr val="0000FF"/>
                </a:solidFill>
              </a:rPr>
              <a:t>hoạt</a:t>
            </a:r>
            <a:r>
              <a:rPr lang="en-US" dirty="0">
                <a:solidFill>
                  <a:srgbClr val="0000FF"/>
                </a:solidFill>
              </a:rPr>
              <a:t> </a:t>
            </a:r>
            <a:r>
              <a:rPr lang="en-US" dirty="0" err="1">
                <a:solidFill>
                  <a:srgbClr val="0000FF"/>
                </a:solidFill>
              </a:rPr>
              <a:t>động</a:t>
            </a:r>
            <a:r>
              <a:rPr lang="en-US" dirty="0">
                <a:solidFill>
                  <a:srgbClr val="0000FF"/>
                </a:solidFill>
              </a:rPr>
              <a:t>:</a:t>
            </a:r>
            <a:r>
              <a:rPr lang="en-US" dirty="0">
                <a:solidFill>
                  <a:schemeClr val="tx1"/>
                </a:solidFill>
              </a:rPr>
              <a:t> </a:t>
            </a:r>
            <a:r>
              <a:rPr lang="en-US" dirty="0" err="1">
                <a:solidFill>
                  <a:schemeClr val="tx1"/>
                </a:solidFill>
              </a:rPr>
              <a:t>mô</a:t>
            </a:r>
            <a:r>
              <a:rPr lang="en-US" dirty="0">
                <a:solidFill>
                  <a:schemeClr val="tx1"/>
                </a:solidFill>
              </a:rPr>
              <a:t> </a:t>
            </a:r>
            <a:r>
              <a:rPr lang="en-US" dirty="0" err="1">
                <a:solidFill>
                  <a:schemeClr val="tx1"/>
                </a:solidFill>
              </a:rPr>
              <a:t>tả</a:t>
            </a:r>
            <a:r>
              <a:rPr lang="en-US" dirty="0">
                <a:solidFill>
                  <a:schemeClr val="tx1"/>
                </a:solidFill>
              </a:rPr>
              <a:t> </a:t>
            </a:r>
            <a:r>
              <a:rPr lang="en-US" dirty="0" err="1">
                <a:solidFill>
                  <a:schemeClr val="tx1"/>
                </a:solidFill>
              </a:rPr>
              <a:t>rõ</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sinh</a:t>
            </a:r>
            <a:r>
              <a:rPr lang="en-US" dirty="0">
                <a:solidFill>
                  <a:schemeClr val="tx1"/>
                </a:solidFill>
              </a:rPr>
              <a:t> </a:t>
            </a:r>
            <a:r>
              <a:rPr lang="en-US" dirty="0" err="1">
                <a:solidFill>
                  <a:schemeClr val="tx1"/>
                </a:solidFill>
              </a:rPr>
              <a:t>phải</a:t>
            </a:r>
            <a:r>
              <a:rPr lang="en-US" dirty="0">
                <a:solidFill>
                  <a:schemeClr val="tx1"/>
                </a:solidFill>
              </a:rPr>
              <a:t> </a:t>
            </a:r>
            <a:r>
              <a:rPr lang="en-US" dirty="0" err="1">
                <a:solidFill>
                  <a:schemeClr val="tx1"/>
                </a:solidFill>
              </a:rPr>
              <a:t>đọc</a:t>
            </a:r>
            <a:r>
              <a:rPr lang="en-US" dirty="0">
                <a:solidFill>
                  <a:schemeClr val="tx1"/>
                </a:solidFill>
              </a:rPr>
              <a:t>, </a:t>
            </a:r>
            <a:r>
              <a:rPr lang="en-US" dirty="0" err="1">
                <a:solidFill>
                  <a:schemeClr val="tx1"/>
                </a:solidFill>
              </a:rPr>
              <a:t>nghe</a:t>
            </a:r>
            <a:r>
              <a:rPr lang="en-US" dirty="0">
                <a:solidFill>
                  <a:schemeClr val="tx1"/>
                </a:solidFill>
              </a:rPr>
              <a:t>, </a:t>
            </a:r>
            <a:r>
              <a:rPr lang="en-US" dirty="0" err="1">
                <a:solidFill>
                  <a:schemeClr val="tx1"/>
                </a:solidFill>
              </a:rPr>
              <a:t>nhìn</a:t>
            </a:r>
            <a:r>
              <a:rPr lang="en-US" dirty="0">
                <a:solidFill>
                  <a:schemeClr val="tx1"/>
                </a:solidFill>
              </a:rPr>
              <a:t>, </a:t>
            </a:r>
            <a:r>
              <a:rPr lang="en-US" dirty="0" err="1">
                <a:solidFill>
                  <a:schemeClr val="tx1"/>
                </a:solidFill>
              </a:rPr>
              <a:t>làm</a:t>
            </a:r>
            <a:r>
              <a:rPr lang="en-US" dirty="0">
                <a:solidFill>
                  <a:schemeClr val="tx1"/>
                </a:solidFill>
              </a:rPr>
              <a:t> </a:t>
            </a:r>
            <a:r>
              <a:rPr lang="en-US" dirty="0" err="1">
                <a:solidFill>
                  <a:schemeClr val="tx1"/>
                </a:solidFill>
              </a:rPr>
              <a:t>gì</a:t>
            </a:r>
            <a:r>
              <a:rPr lang="en-US" dirty="0">
                <a:solidFill>
                  <a:schemeClr val="tx1"/>
                </a:solidFill>
              </a:rPr>
              <a:t>?</a:t>
            </a:r>
          </a:p>
          <a:p>
            <a:pPr marL="0" indent="0">
              <a:buNone/>
            </a:pPr>
            <a:r>
              <a:rPr lang="en-US" dirty="0">
                <a:solidFill>
                  <a:schemeClr val="tx1"/>
                </a:solidFill>
              </a:rPr>
              <a:t>	</a:t>
            </a:r>
            <a:r>
              <a:rPr lang="en-US" dirty="0">
                <a:solidFill>
                  <a:srgbClr val="0000FF"/>
                </a:solidFill>
              </a:rPr>
              <a:t>- </a:t>
            </a:r>
            <a:r>
              <a:rPr lang="en-US" dirty="0" err="1">
                <a:solidFill>
                  <a:srgbClr val="0000FF"/>
                </a:solidFill>
              </a:rPr>
              <a:t>Dự</a:t>
            </a:r>
            <a:r>
              <a:rPr lang="en-US" dirty="0">
                <a:solidFill>
                  <a:srgbClr val="0000FF"/>
                </a:solidFill>
              </a:rPr>
              <a:t> </a:t>
            </a:r>
            <a:r>
              <a:rPr lang="en-US" dirty="0" err="1">
                <a:solidFill>
                  <a:srgbClr val="0000FF"/>
                </a:solidFill>
              </a:rPr>
              <a:t>kiến</a:t>
            </a:r>
            <a:r>
              <a:rPr lang="en-US" dirty="0">
                <a:solidFill>
                  <a:srgbClr val="0000FF"/>
                </a:solidFill>
              </a:rPr>
              <a:t> </a:t>
            </a:r>
            <a:r>
              <a:rPr lang="en-US" dirty="0" err="1">
                <a:solidFill>
                  <a:srgbClr val="0000FF"/>
                </a:solidFill>
              </a:rPr>
              <a:t>sản</a:t>
            </a:r>
            <a:r>
              <a:rPr lang="en-US" dirty="0">
                <a:solidFill>
                  <a:srgbClr val="0000FF"/>
                </a:solidFill>
              </a:rPr>
              <a:t> </a:t>
            </a:r>
            <a:r>
              <a:rPr lang="en-US" dirty="0" err="1">
                <a:solidFill>
                  <a:srgbClr val="0000FF"/>
                </a:solidFill>
              </a:rPr>
              <a:t>phẩm</a:t>
            </a:r>
            <a:r>
              <a:rPr lang="en-US" dirty="0">
                <a:solidFill>
                  <a:srgbClr val="0000FF"/>
                </a:solidFill>
              </a:rPr>
              <a:t> </a:t>
            </a:r>
            <a:r>
              <a:rPr lang="en-US" dirty="0" err="1">
                <a:solidFill>
                  <a:srgbClr val="0000FF"/>
                </a:solidFill>
              </a:rPr>
              <a:t>hoạt</a:t>
            </a:r>
            <a:r>
              <a:rPr lang="en-US" dirty="0">
                <a:solidFill>
                  <a:srgbClr val="0000FF"/>
                </a:solidFill>
              </a:rPr>
              <a:t> </a:t>
            </a:r>
            <a:r>
              <a:rPr lang="en-US" dirty="0" err="1">
                <a:solidFill>
                  <a:srgbClr val="0000FF"/>
                </a:solidFill>
              </a:rPr>
              <a:t>động</a:t>
            </a:r>
            <a:r>
              <a:rPr lang="en-US" dirty="0">
                <a:solidFill>
                  <a:srgbClr val="0000FF"/>
                </a:solidFill>
              </a:rPr>
              <a:t> </a:t>
            </a:r>
            <a:r>
              <a:rPr lang="en-US" dirty="0" err="1">
                <a:solidFill>
                  <a:srgbClr val="0000FF"/>
                </a:solidFill>
              </a:rPr>
              <a:t>của</a:t>
            </a:r>
            <a:r>
              <a:rPr lang="en-US" dirty="0">
                <a:solidFill>
                  <a:srgbClr val="0000FF"/>
                </a:solidFill>
              </a:rPr>
              <a:t> </a:t>
            </a:r>
            <a:r>
              <a:rPr lang="en-US" dirty="0" err="1">
                <a:solidFill>
                  <a:srgbClr val="0000FF"/>
                </a:solidFill>
              </a:rPr>
              <a:t>học</a:t>
            </a:r>
            <a:r>
              <a:rPr lang="en-US" dirty="0">
                <a:solidFill>
                  <a:srgbClr val="0000FF"/>
                </a:solidFill>
              </a:rPr>
              <a:t> </a:t>
            </a:r>
            <a:r>
              <a:rPr lang="en-US" dirty="0" err="1">
                <a:solidFill>
                  <a:srgbClr val="0000FF"/>
                </a:solidFill>
              </a:rPr>
              <a:t>sinh</a:t>
            </a:r>
            <a:r>
              <a:rPr lang="en-US" dirty="0">
                <a:solidFill>
                  <a:srgbClr val="0000FF"/>
                </a:solidFill>
              </a:rPr>
              <a:t>: </a:t>
            </a:r>
            <a:r>
              <a:rPr lang="en-US" dirty="0" err="1">
                <a:solidFill>
                  <a:schemeClr val="tx1"/>
                </a:solidFill>
              </a:rPr>
              <a:t>các</a:t>
            </a:r>
            <a:r>
              <a:rPr lang="en-US" dirty="0">
                <a:solidFill>
                  <a:schemeClr val="tx1"/>
                </a:solidFill>
              </a:rPr>
              <a:t> </a:t>
            </a:r>
            <a:r>
              <a:rPr lang="en-US" dirty="0" err="1">
                <a:solidFill>
                  <a:schemeClr val="tx1"/>
                </a:solidFill>
              </a:rPr>
              <a:t>mức</a:t>
            </a:r>
            <a:r>
              <a:rPr lang="en-US" dirty="0">
                <a:solidFill>
                  <a:schemeClr val="tx1"/>
                </a:solidFill>
              </a:rPr>
              <a:t> </a:t>
            </a:r>
            <a:r>
              <a:rPr lang="en-US" dirty="0" err="1">
                <a:solidFill>
                  <a:schemeClr val="tx1"/>
                </a:solidFill>
              </a:rPr>
              <a:t>độ</a:t>
            </a:r>
            <a:r>
              <a:rPr lang="en-US" dirty="0">
                <a:solidFill>
                  <a:schemeClr val="tx1"/>
                </a:solidFill>
              </a:rPr>
              <a:t> </a:t>
            </a:r>
            <a:r>
              <a:rPr lang="en-US" dirty="0" err="1">
                <a:solidFill>
                  <a:schemeClr val="tx1"/>
                </a:solidFill>
              </a:rPr>
              <a:t>hoàn</a:t>
            </a:r>
            <a:r>
              <a:rPr lang="en-US" dirty="0">
                <a:solidFill>
                  <a:schemeClr val="tx1"/>
                </a:solidFill>
              </a:rPr>
              <a:t> </a:t>
            </a:r>
            <a:r>
              <a:rPr lang="en-US" dirty="0" err="1">
                <a:solidFill>
                  <a:schemeClr val="tx1"/>
                </a:solidFill>
              </a:rPr>
              <a:t>thành</a:t>
            </a:r>
            <a:endParaRPr lang="en-US" dirty="0">
              <a:solidFill>
                <a:schemeClr val="tx1"/>
              </a:solidFill>
            </a:endParaRPr>
          </a:p>
          <a:p>
            <a:pPr marL="0" indent="0">
              <a:buNone/>
            </a:pPr>
            <a:r>
              <a:rPr lang="en-US" dirty="0">
                <a:solidFill>
                  <a:schemeClr val="tx1"/>
                </a:solidFill>
              </a:rPr>
              <a:t>	</a:t>
            </a:r>
            <a:r>
              <a:rPr lang="en-US" dirty="0">
                <a:solidFill>
                  <a:srgbClr val="0000FF"/>
                </a:solidFill>
              </a:rPr>
              <a:t>- </a:t>
            </a:r>
            <a:r>
              <a:rPr lang="en-US" dirty="0" err="1">
                <a:solidFill>
                  <a:srgbClr val="0000FF"/>
                </a:solidFill>
              </a:rPr>
              <a:t>Cách</a:t>
            </a:r>
            <a:r>
              <a:rPr lang="en-US" dirty="0">
                <a:solidFill>
                  <a:srgbClr val="0000FF"/>
                </a:solidFill>
              </a:rPr>
              <a:t> </a:t>
            </a:r>
            <a:r>
              <a:rPr lang="en-US" dirty="0" err="1">
                <a:solidFill>
                  <a:srgbClr val="0000FF"/>
                </a:solidFill>
              </a:rPr>
              <a:t>thức</a:t>
            </a:r>
            <a:r>
              <a:rPr lang="en-US" dirty="0">
                <a:solidFill>
                  <a:srgbClr val="0000FF"/>
                </a:solidFill>
              </a:rPr>
              <a:t> </a:t>
            </a:r>
            <a:r>
              <a:rPr lang="en-US" dirty="0" err="1">
                <a:solidFill>
                  <a:srgbClr val="0000FF"/>
                </a:solidFill>
              </a:rPr>
              <a:t>tổ</a:t>
            </a:r>
            <a:r>
              <a:rPr lang="en-US" dirty="0">
                <a:solidFill>
                  <a:srgbClr val="0000FF"/>
                </a:solidFill>
              </a:rPr>
              <a:t> </a:t>
            </a:r>
            <a:r>
              <a:rPr lang="en-US" dirty="0" err="1">
                <a:solidFill>
                  <a:srgbClr val="0000FF"/>
                </a:solidFill>
              </a:rPr>
              <a:t>chức</a:t>
            </a:r>
            <a:r>
              <a:rPr lang="en-US" dirty="0">
                <a:solidFill>
                  <a:srgbClr val="0000FF"/>
                </a:solidFill>
              </a:rPr>
              <a:t> </a:t>
            </a:r>
            <a:r>
              <a:rPr lang="en-US" dirty="0" err="1">
                <a:solidFill>
                  <a:srgbClr val="0000FF"/>
                </a:solidFill>
              </a:rPr>
              <a:t>hoạt</a:t>
            </a:r>
            <a:r>
              <a:rPr lang="en-US" dirty="0">
                <a:solidFill>
                  <a:srgbClr val="0000FF"/>
                </a:solidFill>
              </a:rPr>
              <a:t> </a:t>
            </a:r>
            <a:r>
              <a:rPr lang="en-US" dirty="0" err="1">
                <a:solidFill>
                  <a:srgbClr val="0000FF"/>
                </a:solidFill>
              </a:rPr>
              <a:t>động</a:t>
            </a:r>
            <a:r>
              <a:rPr lang="en-US" dirty="0">
                <a:solidFill>
                  <a:srgbClr val="0000FF"/>
                </a:solidFill>
              </a:rPr>
              <a:t>: 4 </a:t>
            </a:r>
            <a:r>
              <a:rPr lang="en-US" dirty="0" err="1">
                <a:solidFill>
                  <a:srgbClr val="0000FF"/>
                </a:solidFill>
              </a:rPr>
              <a:t>bước</a:t>
            </a:r>
            <a:r>
              <a:rPr lang="en-US" dirty="0">
                <a:solidFill>
                  <a:srgbClr val="0000FF"/>
                </a:solidFill>
              </a:rPr>
              <a:t> (</a:t>
            </a:r>
            <a:r>
              <a:rPr lang="en-US" dirty="0" err="1">
                <a:solidFill>
                  <a:schemeClr val="tx1"/>
                </a:solidFill>
              </a:rPr>
              <a:t>Giao</a:t>
            </a:r>
            <a:r>
              <a:rPr lang="en-US" dirty="0">
                <a:solidFill>
                  <a:schemeClr val="tx1"/>
                </a:solidFill>
              </a:rPr>
              <a:t> NV, HS </a:t>
            </a:r>
            <a:r>
              <a:rPr lang="en-US" dirty="0" err="1">
                <a:solidFill>
                  <a:schemeClr val="tx1"/>
                </a:solidFill>
              </a:rPr>
              <a:t>làm</a:t>
            </a:r>
            <a:r>
              <a:rPr lang="en-US" dirty="0">
                <a:solidFill>
                  <a:schemeClr val="tx1"/>
                </a:solidFill>
              </a:rPr>
              <a:t>, </a:t>
            </a:r>
            <a:r>
              <a:rPr lang="en-US" dirty="0" err="1">
                <a:solidFill>
                  <a:schemeClr val="tx1"/>
                </a:solidFill>
              </a:rPr>
              <a:t>Báo</a:t>
            </a:r>
            <a:r>
              <a:rPr lang="en-US" dirty="0">
                <a:solidFill>
                  <a:schemeClr val="tx1"/>
                </a:solidFill>
              </a:rPr>
              <a:t> </a:t>
            </a:r>
            <a:r>
              <a:rPr lang="en-US" dirty="0" err="1">
                <a:solidFill>
                  <a:schemeClr val="tx1"/>
                </a:solidFill>
              </a:rPr>
              <a:t>cáo</a:t>
            </a:r>
            <a:r>
              <a:rPr lang="en-US" dirty="0">
                <a:solidFill>
                  <a:schemeClr val="tx1"/>
                </a:solidFill>
              </a:rPr>
              <a:t>, </a:t>
            </a:r>
            <a:r>
              <a:rPr lang="en-US" dirty="0" err="1">
                <a:solidFill>
                  <a:schemeClr val="tx1"/>
                </a:solidFill>
              </a:rPr>
              <a:t>Kết</a:t>
            </a:r>
            <a:r>
              <a:rPr lang="en-US" dirty="0">
                <a:solidFill>
                  <a:schemeClr val="tx1"/>
                </a:solidFill>
              </a:rPr>
              <a:t> </a:t>
            </a:r>
            <a:r>
              <a:rPr lang="en-US" dirty="0" err="1">
                <a:solidFill>
                  <a:schemeClr val="tx1"/>
                </a:solidFill>
              </a:rPr>
              <a:t>luận</a:t>
            </a:r>
            <a:r>
              <a:rPr lang="en-US" dirty="0">
                <a:solidFill>
                  <a:schemeClr val="tx1"/>
                </a:solidFill>
              </a:rPr>
              <a:t>)</a:t>
            </a:r>
          </a:p>
        </p:txBody>
      </p:sp>
    </p:spTree>
    <p:extLst>
      <p:ext uri="{BB962C8B-B14F-4D97-AF65-F5344CB8AC3E}">
        <p14:creationId xmlns:p14="http://schemas.microsoft.com/office/powerpoint/2010/main" val="320092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336" y="277401"/>
            <a:ext cx="10339437" cy="678563"/>
          </a:xfrm>
        </p:spPr>
        <p:txBody>
          <a:bodyPr>
            <a:normAutofit/>
          </a:bodyPr>
          <a:lstStyle/>
          <a:p>
            <a:r>
              <a:rPr lang="en-US" dirty="0" err="1">
                <a:solidFill>
                  <a:srgbClr val="FF0000"/>
                </a:solidFill>
              </a:rPr>
              <a:t>Dự</a:t>
            </a:r>
            <a:r>
              <a:rPr lang="en-US" dirty="0">
                <a:solidFill>
                  <a:srgbClr val="FF0000"/>
                </a:solidFill>
              </a:rPr>
              <a:t> </a:t>
            </a:r>
            <a:r>
              <a:rPr lang="en-US" dirty="0" err="1">
                <a:solidFill>
                  <a:srgbClr val="FF0000"/>
                </a:solidFill>
              </a:rPr>
              <a:t>giờ</a:t>
            </a:r>
            <a:r>
              <a:rPr lang="en-US" dirty="0">
                <a:solidFill>
                  <a:srgbClr val="FF0000"/>
                </a:solidFill>
              </a:rPr>
              <a:t>, </a:t>
            </a:r>
            <a:r>
              <a:rPr lang="en-US" dirty="0" err="1">
                <a:solidFill>
                  <a:srgbClr val="FF0000"/>
                </a:solidFill>
              </a:rPr>
              <a:t>quan</a:t>
            </a:r>
            <a:r>
              <a:rPr lang="en-US" dirty="0">
                <a:solidFill>
                  <a:srgbClr val="FF0000"/>
                </a:solidFill>
              </a:rPr>
              <a:t> </a:t>
            </a:r>
            <a:r>
              <a:rPr lang="en-US" dirty="0" err="1">
                <a:solidFill>
                  <a:srgbClr val="FF0000"/>
                </a:solidFill>
              </a:rPr>
              <a:t>sát</a:t>
            </a:r>
            <a:r>
              <a:rPr lang="en-US" dirty="0">
                <a:solidFill>
                  <a:srgbClr val="FF0000"/>
                </a:solidFill>
              </a:rPr>
              <a:t> </a:t>
            </a:r>
            <a:r>
              <a:rPr lang="en-US" dirty="0" err="1">
                <a:solidFill>
                  <a:srgbClr val="FF0000"/>
                </a:solidFill>
              </a:rPr>
              <a:t>hoạt</a:t>
            </a:r>
            <a:r>
              <a:rPr lang="en-US" dirty="0">
                <a:solidFill>
                  <a:srgbClr val="FF0000"/>
                </a:solidFill>
              </a:rPr>
              <a:t> </a:t>
            </a:r>
            <a:r>
              <a:rPr lang="en-US" dirty="0" err="1">
                <a:solidFill>
                  <a:srgbClr val="FF0000"/>
                </a:solidFill>
              </a:rPr>
              <a:t>động</a:t>
            </a:r>
            <a:r>
              <a:rPr lang="en-US" dirty="0">
                <a:solidFill>
                  <a:srgbClr val="FF0000"/>
                </a:solidFill>
              </a:rPr>
              <a:t> </a:t>
            </a:r>
            <a:r>
              <a:rPr lang="en-US" dirty="0" err="1">
                <a:solidFill>
                  <a:srgbClr val="FF0000"/>
                </a:solidFill>
              </a:rPr>
              <a:t>học</a:t>
            </a:r>
            <a:r>
              <a:rPr lang="en-US" dirty="0">
                <a:solidFill>
                  <a:srgbClr val="FF0000"/>
                </a:solidFill>
              </a:rPr>
              <a:t> </a:t>
            </a:r>
            <a:r>
              <a:rPr lang="en-US" dirty="0" err="1">
                <a:solidFill>
                  <a:srgbClr val="FF0000"/>
                </a:solidFill>
              </a:rPr>
              <a:t>của</a:t>
            </a:r>
            <a:r>
              <a:rPr lang="en-US" dirty="0">
                <a:solidFill>
                  <a:srgbClr val="FF0000"/>
                </a:solidFill>
              </a:rPr>
              <a:t> </a:t>
            </a:r>
            <a:r>
              <a:rPr lang="en-US" dirty="0" err="1">
                <a:solidFill>
                  <a:srgbClr val="FF0000"/>
                </a:solidFill>
              </a:rPr>
              <a:t>học</a:t>
            </a:r>
            <a:r>
              <a:rPr lang="en-US" dirty="0">
                <a:solidFill>
                  <a:srgbClr val="FF0000"/>
                </a:solidFill>
              </a:rPr>
              <a:t> </a:t>
            </a:r>
            <a:r>
              <a:rPr lang="en-US" dirty="0" err="1">
                <a:solidFill>
                  <a:srgbClr val="FF0000"/>
                </a:solidFill>
              </a:rPr>
              <a:t>sinh</a:t>
            </a:r>
            <a:endParaRPr lang="en-US" dirty="0">
              <a:solidFill>
                <a:srgbClr val="FF0000"/>
              </a:solidFill>
            </a:endParaRPr>
          </a:p>
        </p:txBody>
      </p:sp>
      <p:sp>
        <p:nvSpPr>
          <p:cNvPr id="3" name="Content Placeholder 2"/>
          <p:cNvSpPr>
            <a:spLocks noGrp="1"/>
          </p:cNvSpPr>
          <p:nvPr>
            <p:ph idx="1"/>
          </p:nvPr>
        </p:nvSpPr>
        <p:spPr>
          <a:xfrm>
            <a:off x="1470455" y="1000897"/>
            <a:ext cx="10453320" cy="5622325"/>
          </a:xfrm>
        </p:spPr>
        <p:txBody>
          <a:bodyPr>
            <a:normAutofit/>
          </a:bodyPr>
          <a:lstStyle/>
          <a:p>
            <a:r>
              <a:rPr lang="en-US" sz="2600" dirty="0" err="1">
                <a:solidFill>
                  <a:srgbClr val="0000FF"/>
                </a:solidFill>
              </a:rPr>
              <a:t>Vị</a:t>
            </a:r>
            <a:r>
              <a:rPr lang="en-US" sz="2600" dirty="0">
                <a:solidFill>
                  <a:srgbClr val="0000FF"/>
                </a:solidFill>
              </a:rPr>
              <a:t> </a:t>
            </a:r>
            <a:r>
              <a:rPr lang="en-US" sz="2600" dirty="0" err="1">
                <a:solidFill>
                  <a:srgbClr val="0000FF"/>
                </a:solidFill>
              </a:rPr>
              <a:t>trí</a:t>
            </a:r>
            <a:r>
              <a:rPr lang="en-US" sz="2600" dirty="0">
                <a:solidFill>
                  <a:srgbClr val="0000FF"/>
                </a:solidFill>
              </a:rPr>
              <a:t> </a:t>
            </a:r>
            <a:r>
              <a:rPr lang="en-US" sz="2600" dirty="0" err="1">
                <a:solidFill>
                  <a:srgbClr val="0000FF"/>
                </a:solidFill>
              </a:rPr>
              <a:t>đứng</a:t>
            </a:r>
            <a:r>
              <a:rPr lang="en-US" sz="2600" dirty="0">
                <a:solidFill>
                  <a:srgbClr val="0000FF"/>
                </a:solidFill>
              </a:rPr>
              <a:t> </a:t>
            </a:r>
            <a:r>
              <a:rPr lang="en-US" sz="2600" dirty="0" err="1">
                <a:solidFill>
                  <a:srgbClr val="0000FF"/>
                </a:solidFill>
              </a:rPr>
              <a:t>quan</a:t>
            </a:r>
            <a:r>
              <a:rPr lang="en-US" sz="2600" dirty="0">
                <a:solidFill>
                  <a:srgbClr val="0000FF"/>
                </a:solidFill>
              </a:rPr>
              <a:t> </a:t>
            </a:r>
            <a:r>
              <a:rPr lang="en-US" sz="2600" dirty="0" err="1">
                <a:solidFill>
                  <a:srgbClr val="0000FF"/>
                </a:solidFill>
              </a:rPr>
              <a:t>sát</a:t>
            </a:r>
            <a:r>
              <a:rPr lang="en-US" sz="2600" dirty="0">
                <a:solidFill>
                  <a:srgbClr val="0000FF"/>
                </a:solidFill>
              </a:rPr>
              <a:t>: </a:t>
            </a:r>
            <a:r>
              <a:rPr lang="en-US" sz="2600" dirty="0" err="1">
                <a:solidFill>
                  <a:schemeClr val="tx1"/>
                </a:solidFill>
              </a:rPr>
              <a:t>thuận</a:t>
            </a:r>
            <a:r>
              <a:rPr lang="en-US" sz="2600" dirty="0">
                <a:solidFill>
                  <a:schemeClr val="tx1"/>
                </a:solidFill>
              </a:rPr>
              <a:t> </a:t>
            </a:r>
            <a:r>
              <a:rPr lang="en-US" sz="2600" dirty="0" err="1">
                <a:solidFill>
                  <a:schemeClr val="tx1"/>
                </a:solidFill>
              </a:rPr>
              <a:t>tiện</a:t>
            </a:r>
            <a:r>
              <a:rPr lang="en-US" sz="2600" dirty="0">
                <a:solidFill>
                  <a:schemeClr val="tx1"/>
                </a:solidFill>
              </a:rPr>
              <a:t> </a:t>
            </a:r>
            <a:r>
              <a:rPr lang="en-US" sz="2600" dirty="0" err="1">
                <a:solidFill>
                  <a:schemeClr val="tx1"/>
                </a:solidFill>
              </a:rPr>
              <a:t>cho</a:t>
            </a:r>
            <a:r>
              <a:rPr lang="en-US" sz="2600" dirty="0">
                <a:solidFill>
                  <a:schemeClr val="tx1"/>
                </a:solidFill>
              </a:rPr>
              <a:t> </a:t>
            </a:r>
            <a:r>
              <a:rPr lang="en-US" sz="2600" dirty="0" err="1">
                <a:solidFill>
                  <a:schemeClr val="tx1"/>
                </a:solidFill>
              </a:rPr>
              <a:t>việc</a:t>
            </a:r>
            <a:r>
              <a:rPr lang="en-US" sz="2600" dirty="0">
                <a:solidFill>
                  <a:schemeClr val="tx1"/>
                </a:solidFill>
              </a:rPr>
              <a:t> </a:t>
            </a:r>
            <a:r>
              <a:rPr lang="en-US" sz="2600" dirty="0" err="1">
                <a:solidFill>
                  <a:schemeClr val="tx1"/>
                </a:solidFill>
              </a:rPr>
              <a:t>quan</a:t>
            </a:r>
            <a:r>
              <a:rPr lang="en-US" sz="2600" dirty="0">
                <a:solidFill>
                  <a:schemeClr val="tx1"/>
                </a:solidFill>
              </a:rPr>
              <a:t> </a:t>
            </a:r>
            <a:r>
              <a:rPr lang="en-US" sz="2600" dirty="0" err="1">
                <a:solidFill>
                  <a:schemeClr val="tx1"/>
                </a:solidFill>
              </a:rPr>
              <a:t>sát</a:t>
            </a:r>
            <a:r>
              <a:rPr lang="en-US" sz="2600" dirty="0">
                <a:solidFill>
                  <a:schemeClr val="tx1"/>
                </a:solidFill>
              </a:rPr>
              <a:t> </a:t>
            </a:r>
            <a:r>
              <a:rPr lang="en-US" sz="2600" dirty="0" err="1">
                <a:solidFill>
                  <a:schemeClr val="tx1"/>
                </a:solidFill>
              </a:rPr>
              <a:t>hoạt</a:t>
            </a:r>
            <a:r>
              <a:rPr lang="en-US" sz="2600" dirty="0">
                <a:solidFill>
                  <a:schemeClr val="tx1"/>
                </a:solidFill>
              </a:rPr>
              <a:t> </a:t>
            </a:r>
            <a:r>
              <a:rPr lang="en-US" sz="2600" dirty="0" err="1">
                <a:solidFill>
                  <a:schemeClr val="tx1"/>
                </a:solidFill>
              </a:rPr>
              <a:t>động</a:t>
            </a:r>
            <a:r>
              <a:rPr lang="en-US" sz="2600" dirty="0">
                <a:solidFill>
                  <a:schemeClr val="tx1"/>
                </a:solidFill>
              </a:rPr>
              <a:t> </a:t>
            </a:r>
            <a:r>
              <a:rPr lang="en-US" sz="2600" dirty="0" err="1">
                <a:solidFill>
                  <a:schemeClr val="tx1"/>
                </a:solidFill>
              </a:rPr>
              <a:t>của</a:t>
            </a:r>
            <a:r>
              <a:rPr lang="en-US" sz="2600" dirty="0">
                <a:solidFill>
                  <a:schemeClr val="tx1"/>
                </a:solidFill>
              </a:rPr>
              <a:t> </a:t>
            </a:r>
            <a:r>
              <a:rPr lang="en-US" sz="2600" dirty="0" err="1">
                <a:solidFill>
                  <a:schemeClr val="tx1"/>
                </a:solidFill>
              </a:rPr>
              <a:t>học</a:t>
            </a:r>
            <a:r>
              <a:rPr lang="en-US" sz="2600" dirty="0">
                <a:solidFill>
                  <a:schemeClr val="tx1"/>
                </a:solidFill>
              </a:rPr>
              <a:t> </a:t>
            </a:r>
            <a:r>
              <a:rPr lang="en-US" sz="2600" dirty="0" err="1">
                <a:solidFill>
                  <a:schemeClr val="tx1"/>
                </a:solidFill>
              </a:rPr>
              <a:t>sinh</a:t>
            </a:r>
            <a:r>
              <a:rPr lang="en-US" sz="2600" dirty="0">
                <a:solidFill>
                  <a:schemeClr val="tx1"/>
                </a:solidFill>
              </a:rPr>
              <a:t>; </a:t>
            </a:r>
            <a:r>
              <a:rPr lang="en-US" sz="2600" dirty="0" err="1">
                <a:solidFill>
                  <a:schemeClr val="tx1"/>
                </a:solidFill>
              </a:rPr>
              <a:t>thấy</a:t>
            </a:r>
            <a:r>
              <a:rPr lang="en-US" sz="2600" dirty="0">
                <a:solidFill>
                  <a:schemeClr val="tx1"/>
                </a:solidFill>
              </a:rPr>
              <a:t> </a:t>
            </a:r>
            <a:r>
              <a:rPr lang="en-US" sz="2600" dirty="0" err="1">
                <a:solidFill>
                  <a:schemeClr val="tx1"/>
                </a:solidFill>
              </a:rPr>
              <a:t>được</a:t>
            </a:r>
            <a:r>
              <a:rPr lang="en-US" sz="2600" dirty="0">
                <a:solidFill>
                  <a:schemeClr val="tx1"/>
                </a:solidFill>
              </a:rPr>
              <a:t> </a:t>
            </a:r>
            <a:r>
              <a:rPr lang="en-US" sz="2600" dirty="0" err="1">
                <a:solidFill>
                  <a:schemeClr val="tx1"/>
                </a:solidFill>
              </a:rPr>
              <a:t>nét</a:t>
            </a:r>
            <a:r>
              <a:rPr lang="en-US" sz="2600" dirty="0">
                <a:solidFill>
                  <a:schemeClr val="tx1"/>
                </a:solidFill>
              </a:rPr>
              <a:t> </a:t>
            </a:r>
            <a:r>
              <a:rPr lang="en-US" sz="2600" dirty="0" err="1">
                <a:solidFill>
                  <a:schemeClr val="tx1"/>
                </a:solidFill>
              </a:rPr>
              <a:t>mặt</a:t>
            </a:r>
            <a:r>
              <a:rPr lang="en-US" sz="2600" dirty="0">
                <a:solidFill>
                  <a:schemeClr val="tx1"/>
                </a:solidFill>
              </a:rPr>
              <a:t> </a:t>
            </a:r>
            <a:r>
              <a:rPr lang="en-US" sz="2600" dirty="0" err="1">
                <a:solidFill>
                  <a:schemeClr val="tx1"/>
                </a:solidFill>
              </a:rPr>
              <a:t>học</a:t>
            </a:r>
            <a:r>
              <a:rPr lang="en-US" sz="2600" dirty="0">
                <a:solidFill>
                  <a:schemeClr val="tx1"/>
                </a:solidFill>
              </a:rPr>
              <a:t> </a:t>
            </a:r>
            <a:r>
              <a:rPr lang="en-US" sz="2600" dirty="0" err="1">
                <a:solidFill>
                  <a:schemeClr val="tx1"/>
                </a:solidFill>
              </a:rPr>
              <a:t>sinh</a:t>
            </a:r>
            <a:r>
              <a:rPr lang="en-US" sz="2600" dirty="0">
                <a:solidFill>
                  <a:schemeClr val="tx1"/>
                </a:solidFill>
              </a:rPr>
              <a:t>; </a:t>
            </a:r>
            <a:r>
              <a:rPr lang="en-US" sz="2600" dirty="0" err="1">
                <a:solidFill>
                  <a:schemeClr val="tx1"/>
                </a:solidFill>
              </a:rPr>
              <a:t>nhìn</a:t>
            </a:r>
            <a:r>
              <a:rPr lang="en-US" sz="2600" dirty="0">
                <a:solidFill>
                  <a:schemeClr val="tx1"/>
                </a:solidFill>
              </a:rPr>
              <a:t> </a:t>
            </a:r>
            <a:r>
              <a:rPr lang="en-US" sz="2600" dirty="0" err="1">
                <a:solidFill>
                  <a:schemeClr val="tx1"/>
                </a:solidFill>
              </a:rPr>
              <a:t>được</a:t>
            </a:r>
            <a:r>
              <a:rPr lang="en-US" sz="2600" dirty="0">
                <a:solidFill>
                  <a:schemeClr val="tx1"/>
                </a:solidFill>
              </a:rPr>
              <a:t> </a:t>
            </a:r>
            <a:r>
              <a:rPr lang="en-US" sz="2600" dirty="0" err="1">
                <a:solidFill>
                  <a:schemeClr val="tx1"/>
                </a:solidFill>
              </a:rPr>
              <a:t>vở</a:t>
            </a:r>
            <a:r>
              <a:rPr lang="en-US" sz="2600" dirty="0">
                <a:solidFill>
                  <a:schemeClr val="tx1"/>
                </a:solidFill>
              </a:rPr>
              <a:t> </a:t>
            </a:r>
            <a:r>
              <a:rPr lang="en-US" sz="2600" dirty="0" err="1">
                <a:solidFill>
                  <a:schemeClr val="tx1"/>
                </a:solidFill>
              </a:rPr>
              <a:t>ghi</a:t>
            </a:r>
            <a:r>
              <a:rPr lang="en-US" sz="2600" dirty="0">
                <a:solidFill>
                  <a:schemeClr val="tx1"/>
                </a:solidFill>
              </a:rPr>
              <a:t> </a:t>
            </a:r>
            <a:r>
              <a:rPr lang="en-US" sz="2600" dirty="0" err="1">
                <a:solidFill>
                  <a:schemeClr val="tx1"/>
                </a:solidFill>
              </a:rPr>
              <a:t>của</a:t>
            </a:r>
            <a:r>
              <a:rPr lang="en-US" sz="2600" dirty="0">
                <a:solidFill>
                  <a:schemeClr val="tx1"/>
                </a:solidFill>
              </a:rPr>
              <a:t> </a:t>
            </a:r>
            <a:r>
              <a:rPr lang="en-US" sz="2600" dirty="0" err="1">
                <a:solidFill>
                  <a:schemeClr val="tx1"/>
                </a:solidFill>
              </a:rPr>
              <a:t>học</a:t>
            </a:r>
            <a:r>
              <a:rPr lang="en-US" sz="2600" dirty="0">
                <a:solidFill>
                  <a:schemeClr val="tx1"/>
                </a:solidFill>
              </a:rPr>
              <a:t> </a:t>
            </a:r>
            <a:r>
              <a:rPr lang="en-US" sz="2600" dirty="0" err="1">
                <a:solidFill>
                  <a:schemeClr val="tx1"/>
                </a:solidFill>
              </a:rPr>
              <a:t>sinh</a:t>
            </a:r>
            <a:r>
              <a:rPr lang="en-US" sz="2600" dirty="0">
                <a:solidFill>
                  <a:schemeClr val="tx1"/>
                </a:solidFill>
              </a:rPr>
              <a:t>; </a:t>
            </a:r>
            <a:r>
              <a:rPr lang="en-US" sz="2600" dirty="0" err="1">
                <a:solidFill>
                  <a:schemeClr val="tx1"/>
                </a:solidFill>
              </a:rPr>
              <a:t>nghe</a:t>
            </a:r>
            <a:r>
              <a:rPr lang="en-US" sz="2600" dirty="0">
                <a:solidFill>
                  <a:schemeClr val="tx1"/>
                </a:solidFill>
              </a:rPr>
              <a:t> </a:t>
            </a:r>
            <a:r>
              <a:rPr lang="en-US" sz="2600" dirty="0" err="1">
                <a:solidFill>
                  <a:schemeClr val="tx1"/>
                </a:solidFill>
              </a:rPr>
              <a:t>được</a:t>
            </a:r>
            <a:r>
              <a:rPr lang="en-US" sz="2600" dirty="0">
                <a:solidFill>
                  <a:schemeClr val="tx1"/>
                </a:solidFill>
              </a:rPr>
              <a:t> </a:t>
            </a:r>
            <a:r>
              <a:rPr lang="en-US" sz="2600" dirty="0" err="1">
                <a:solidFill>
                  <a:schemeClr val="tx1"/>
                </a:solidFill>
              </a:rPr>
              <a:t>học</a:t>
            </a:r>
            <a:r>
              <a:rPr lang="en-US" sz="2600" dirty="0">
                <a:solidFill>
                  <a:schemeClr val="tx1"/>
                </a:solidFill>
              </a:rPr>
              <a:t> </a:t>
            </a:r>
            <a:r>
              <a:rPr lang="en-US" sz="2600" dirty="0" err="1">
                <a:solidFill>
                  <a:schemeClr val="tx1"/>
                </a:solidFill>
              </a:rPr>
              <a:t>sinh</a:t>
            </a:r>
            <a:r>
              <a:rPr lang="en-US" sz="2600" dirty="0">
                <a:solidFill>
                  <a:schemeClr val="tx1"/>
                </a:solidFill>
              </a:rPr>
              <a:t> </a:t>
            </a:r>
            <a:r>
              <a:rPr lang="en-US" sz="2600" dirty="0" err="1">
                <a:solidFill>
                  <a:schemeClr val="tx1"/>
                </a:solidFill>
              </a:rPr>
              <a:t>thảo</a:t>
            </a:r>
            <a:r>
              <a:rPr lang="en-US" sz="2600" dirty="0">
                <a:solidFill>
                  <a:schemeClr val="tx1"/>
                </a:solidFill>
              </a:rPr>
              <a:t> </a:t>
            </a:r>
            <a:r>
              <a:rPr lang="en-US" sz="2600" dirty="0" err="1">
                <a:solidFill>
                  <a:schemeClr val="tx1"/>
                </a:solidFill>
              </a:rPr>
              <a:t>luận</a:t>
            </a:r>
            <a:r>
              <a:rPr lang="en-US" sz="2600" dirty="0">
                <a:solidFill>
                  <a:schemeClr val="tx1"/>
                </a:solidFill>
              </a:rPr>
              <a:t> </a:t>
            </a:r>
            <a:r>
              <a:rPr lang="en-US" sz="2600" dirty="0" err="1">
                <a:solidFill>
                  <a:schemeClr val="tx1"/>
                </a:solidFill>
              </a:rPr>
              <a:t>với</a:t>
            </a:r>
            <a:r>
              <a:rPr lang="en-US" sz="2600" dirty="0">
                <a:solidFill>
                  <a:schemeClr val="tx1"/>
                </a:solidFill>
              </a:rPr>
              <a:t> </a:t>
            </a:r>
            <a:r>
              <a:rPr lang="en-US" sz="2600" dirty="0" err="1">
                <a:solidFill>
                  <a:schemeClr val="tx1"/>
                </a:solidFill>
              </a:rPr>
              <a:t>nhau</a:t>
            </a:r>
            <a:r>
              <a:rPr lang="en-US" sz="2600" dirty="0">
                <a:solidFill>
                  <a:schemeClr val="tx1"/>
                </a:solidFill>
              </a:rPr>
              <a:t>.</a:t>
            </a:r>
          </a:p>
          <a:p>
            <a:r>
              <a:rPr lang="en-US" sz="2600" dirty="0" err="1">
                <a:solidFill>
                  <a:srgbClr val="0000FF"/>
                </a:solidFill>
              </a:rPr>
              <a:t>Quan</a:t>
            </a:r>
            <a:r>
              <a:rPr lang="en-US" sz="2600" dirty="0">
                <a:solidFill>
                  <a:srgbClr val="0000FF"/>
                </a:solidFill>
              </a:rPr>
              <a:t> </a:t>
            </a:r>
            <a:r>
              <a:rPr lang="en-US" sz="2600" dirty="0" err="1">
                <a:solidFill>
                  <a:srgbClr val="0000FF"/>
                </a:solidFill>
              </a:rPr>
              <a:t>sát</a:t>
            </a:r>
            <a:r>
              <a:rPr lang="en-US" sz="2600" dirty="0">
                <a:solidFill>
                  <a:srgbClr val="0000FF"/>
                </a:solidFill>
              </a:rPr>
              <a:t> </a:t>
            </a:r>
            <a:r>
              <a:rPr lang="en-US" sz="2600" dirty="0" err="1">
                <a:solidFill>
                  <a:srgbClr val="0000FF"/>
                </a:solidFill>
              </a:rPr>
              <a:t>và</a:t>
            </a:r>
            <a:r>
              <a:rPr lang="en-US" sz="2600" dirty="0">
                <a:solidFill>
                  <a:srgbClr val="0000FF"/>
                </a:solidFill>
              </a:rPr>
              <a:t> </a:t>
            </a:r>
            <a:r>
              <a:rPr lang="en-US" sz="2600" dirty="0" err="1">
                <a:solidFill>
                  <a:srgbClr val="0000FF"/>
                </a:solidFill>
              </a:rPr>
              <a:t>ghi</a:t>
            </a:r>
            <a:r>
              <a:rPr lang="en-US" sz="2600" dirty="0">
                <a:solidFill>
                  <a:srgbClr val="0000FF"/>
                </a:solidFill>
              </a:rPr>
              <a:t> </a:t>
            </a:r>
            <a:r>
              <a:rPr lang="en-US" sz="2600" dirty="0" err="1">
                <a:solidFill>
                  <a:srgbClr val="0000FF"/>
                </a:solidFill>
              </a:rPr>
              <a:t>chép</a:t>
            </a:r>
            <a:r>
              <a:rPr lang="en-US" sz="2600" dirty="0">
                <a:solidFill>
                  <a:srgbClr val="0000FF"/>
                </a:solidFill>
              </a:rPr>
              <a:t>:</a:t>
            </a:r>
          </a:p>
          <a:p>
            <a:pPr marL="0" indent="0">
              <a:buNone/>
            </a:pPr>
            <a:r>
              <a:rPr lang="en-US" sz="2600" dirty="0">
                <a:solidFill>
                  <a:schemeClr val="tx1"/>
                </a:solidFill>
              </a:rPr>
              <a:t>	- </a:t>
            </a:r>
            <a:r>
              <a:rPr lang="en-US" sz="2600" dirty="0" err="1">
                <a:solidFill>
                  <a:schemeClr val="tx1"/>
                </a:solidFill>
              </a:rPr>
              <a:t>Hành</a:t>
            </a:r>
            <a:r>
              <a:rPr lang="en-US" sz="2600" dirty="0">
                <a:solidFill>
                  <a:schemeClr val="tx1"/>
                </a:solidFill>
              </a:rPr>
              <a:t> </a:t>
            </a:r>
            <a:r>
              <a:rPr lang="en-US" sz="2600" dirty="0" err="1">
                <a:solidFill>
                  <a:schemeClr val="tx1"/>
                </a:solidFill>
              </a:rPr>
              <a:t>động</a:t>
            </a:r>
            <a:r>
              <a:rPr lang="en-US" sz="2600" dirty="0">
                <a:solidFill>
                  <a:schemeClr val="tx1"/>
                </a:solidFill>
              </a:rPr>
              <a:t> </a:t>
            </a:r>
            <a:r>
              <a:rPr lang="en-US" sz="2600" dirty="0" err="1">
                <a:solidFill>
                  <a:schemeClr val="tx1"/>
                </a:solidFill>
              </a:rPr>
              <a:t>tiếp</a:t>
            </a:r>
            <a:r>
              <a:rPr lang="en-US" sz="2600" dirty="0">
                <a:solidFill>
                  <a:schemeClr val="tx1"/>
                </a:solidFill>
              </a:rPr>
              <a:t> </a:t>
            </a:r>
            <a:r>
              <a:rPr lang="en-US" sz="2600" dirty="0" err="1">
                <a:solidFill>
                  <a:schemeClr val="tx1"/>
                </a:solidFill>
              </a:rPr>
              <a:t>nhận</a:t>
            </a:r>
            <a:r>
              <a:rPr lang="en-US" sz="2600" dirty="0">
                <a:solidFill>
                  <a:schemeClr val="tx1"/>
                </a:solidFill>
              </a:rPr>
              <a:t> </a:t>
            </a:r>
            <a:r>
              <a:rPr lang="en-US" sz="2600" dirty="0" err="1">
                <a:solidFill>
                  <a:schemeClr val="tx1"/>
                </a:solidFill>
              </a:rPr>
              <a:t>nhiệm</a:t>
            </a:r>
            <a:r>
              <a:rPr lang="en-US" sz="2600" dirty="0">
                <a:solidFill>
                  <a:schemeClr val="tx1"/>
                </a:solidFill>
              </a:rPr>
              <a:t> </a:t>
            </a:r>
            <a:r>
              <a:rPr lang="en-US" sz="2600" dirty="0" err="1">
                <a:solidFill>
                  <a:schemeClr val="tx1"/>
                </a:solidFill>
              </a:rPr>
              <a:t>vụ</a:t>
            </a:r>
            <a:r>
              <a:rPr lang="en-US" sz="2600" dirty="0">
                <a:solidFill>
                  <a:schemeClr val="tx1"/>
                </a:solidFill>
              </a:rPr>
              <a:t> </a:t>
            </a:r>
            <a:r>
              <a:rPr lang="en-US" sz="2600" dirty="0" err="1">
                <a:solidFill>
                  <a:schemeClr val="tx1"/>
                </a:solidFill>
              </a:rPr>
              <a:t>của</a:t>
            </a:r>
            <a:r>
              <a:rPr lang="en-US" sz="2600" dirty="0">
                <a:solidFill>
                  <a:schemeClr val="tx1"/>
                </a:solidFill>
              </a:rPr>
              <a:t> </a:t>
            </a:r>
            <a:r>
              <a:rPr lang="en-US" sz="2600" dirty="0" err="1">
                <a:solidFill>
                  <a:schemeClr val="tx1"/>
                </a:solidFill>
              </a:rPr>
              <a:t>học</a:t>
            </a:r>
            <a:r>
              <a:rPr lang="en-US" sz="2600" dirty="0">
                <a:solidFill>
                  <a:schemeClr val="tx1"/>
                </a:solidFill>
              </a:rPr>
              <a:t> </a:t>
            </a:r>
            <a:r>
              <a:rPr lang="en-US" sz="2600" dirty="0" err="1">
                <a:solidFill>
                  <a:schemeClr val="tx1"/>
                </a:solidFill>
              </a:rPr>
              <a:t>sinh</a:t>
            </a:r>
            <a:r>
              <a:rPr lang="en-US" sz="2600" dirty="0">
                <a:solidFill>
                  <a:schemeClr val="tx1"/>
                </a:solidFill>
              </a:rPr>
              <a:t> </a:t>
            </a:r>
            <a:r>
              <a:rPr lang="en-US" sz="2600" dirty="0" err="1">
                <a:solidFill>
                  <a:schemeClr val="tx1"/>
                </a:solidFill>
              </a:rPr>
              <a:t>như</a:t>
            </a:r>
            <a:r>
              <a:rPr lang="en-US" sz="2600" dirty="0">
                <a:solidFill>
                  <a:schemeClr val="tx1"/>
                </a:solidFill>
              </a:rPr>
              <a:t> </a:t>
            </a:r>
            <a:r>
              <a:rPr lang="en-US" sz="2600" dirty="0" err="1">
                <a:solidFill>
                  <a:schemeClr val="tx1"/>
                </a:solidFill>
              </a:rPr>
              <a:t>thế</a:t>
            </a:r>
            <a:r>
              <a:rPr lang="en-US" sz="2600" dirty="0">
                <a:solidFill>
                  <a:schemeClr val="tx1"/>
                </a:solidFill>
              </a:rPr>
              <a:t> </a:t>
            </a:r>
            <a:r>
              <a:rPr lang="en-US" sz="2600" dirty="0" err="1">
                <a:solidFill>
                  <a:schemeClr val="tx1"/>
                </a:solidFill>
              </a:rPr>
              <a:t>nào</a:t>
            </a:r>
            <a:r>
              <a:rPr lang="en-US" sz="2600" dirty="0">
                <a:solidFill>
                  <a:schemeClr val="tx1"/>
                </a:solidFill>
              </a:rPr>
              <a:t>? </a:t>
            </a:r>
            <a:r>
              <a:rPr lang="en-US" sz="2600" dirty="0" err="1">
                <a:solidFill>
                  <a:schemeClr val="tx1"/>
                </a:solidFill>
              </a:rPr>
              <a:t>Những</a:t>
            </a:r>
            <a:r>
              <a:rPr lang="en-US" sz="2600" dirty="0">
                <a:solidFill>
                  <a:schemeClr val="tx1"/>
                </a:solidFill>
              </a:rPr>
              <a:t> </a:t>
            </a:r>
            <a:r>
              <a:rPr lang="en-US" sz="2600" dirty="0" err="1">
                <a:solidFill>
                  <a:schemeClr val="tx1"/>
                </a:solidFill>
              </a:rPr>
              <a:t>biểu</a:t>
            </a:r>
            <a:r>
              <a:rPr lang="en-US" sz="2600" dirty="0">
                <a:solidFill>
                  <a:schemeClr val="tx1"/>
                </a:solidFill>
              </a:rPr>
              <a:t> </a:t>
            </a:r>
            <a:r>
              <a:rPr lang="en-US" sz="2600" dirty="0" err="1">
                <a:solidFill>
                  <a:schemeClr val="tx1"/>
                </a:solidFill>
              </a:rPr>
              <a:t>hiện</a:t>
            </a:r>
            <a:r>
              <a:rPr lang="en-US" sz="2600" dirty="0">
                <a:solidFill>
                  <a:schemeClr val="tx1"/>
                </a:solidFill>
              </a:rPr>
              <a:t> </a:t>
            </a:r>
            <a:r>
              <a:rPr lang="en-US" sz="2600" dirty="0" err="1">
                <a:solidFill>
                  <a:schemeClr val="tx1"/>
                </a:solidFill>
              </a:rPr>
              <a:t>chứng</a:t>
            </a:r>
            <a:r>
              <a:rPr lang="en-US" sz="2600" dirty="0">
                <a:solidFill>
                  <a:schemeClr val="tx1"/>
                </a:solidFill>
              </a:rPr>
              <a:t> </a:t>
            </a:r>
            <a:r>
              <a:rPr lang="en-US" sz="2600" dirty="0" err="1">
                <a:solidFill>
                  <a:schemeClr val="tx1"/>
                </a:solidFill>
              </a:rPr>
              <a:t>tỏ</a:t>
            </a:r>
            <a:r>
              <a:rPr lang="en-US" sz="2600" dirty="0">
                <a:solidFill>
                  <a:schemeClr val="tx1"/>
                </a:solidFill>
              </a:rPr>
              <a:t> </a:t>
            </a:r>
            <a:r>
              <a:rPr lang="en-US" sz="2600" dirty="0" err="1">
                <a:solidFill>
                  <a:schemeClr val="tx1"/>
                </a:solidFill>
              </a:rPr>
              <a:t>học</a:t>
            </a:r>
            <a:r>
              <a:rPr lang="en-US" sz="2600" dirty="0">
                <a:solidFill>
                  <a:schemeClr val="tx1"/>
                </a:solidFill>
              </a:rPr>
              <a:t> </a:t>
            </a:r>
            <a:r>
              <a:rPr lang="en-US" sz="2600" dirty="0" err="1">
                <a:solidFill>
                  <a:schemeClr val="tx1"/>
                </a:solidFill>
              </a:rPr>
              <a:t>sinh</a:t>
            </a:r>
            <a:r>
              <a:rPr lang="en-US" sz="2600" dirty="0">
                <a:solidFill>
                  <a:schemeClr val="tx1"/>
                </a:solidFill>
              </a:rPr>
              <a:t> </a:t>
            </a:r>
            <a:r>
              <a:rPr lang="en-US" sz="2600" dirty="0" err="1">
                <a:solidFill>
                  <a:schemeClr val="tx1"/>
                </a:solidFill>
              </a:rPr>
              <a:t>đã</a:t>
            </a:r>
            <a:r>
              <a:rPr lang="en-US" sz="2600" dirty="0">
                <a:solidFill>
                  <a:schemeClr val="tx1"/>
                </a:solidFill>
              </a:rPr>
              <a:t> </a:t>
            </a:r>
            <a:r>
              <a:rPr lang="en-US" sz="2600" dirty="0" err="1">
                <a:solidFill>
                  <a:schemeClr val="tx1"/>
                </a:solidFill>
              </a:rPr>
              <a:t>hiểu</a:t>
            </a:r>
            <a:r>
              <a:rPr lang="en-US" sz="2600" dirty="0">
                <a:solidFill>
                  <a:schemeClr val="tx1"/>
                </a:solidFill>
              </a:rPr>
              <a:t>/</a:t>
            </a:r>
            <a:r>
              <a:rPr lang="en-US" sz="2600" dirty="0" err="1">
                <a:solidFill>
                  <a:schemeClr val="tx1"/>
                </a:solidFill>
              </a:rPr>
              <a:t>chưa</a:t>
            </a:r>
            <a:r>
              <a:rPr lang="en-US" sz="2600" dirty="0">
                <a:solidFill>
                  <a:schemeClr val="tx1"/>
                </a:solidFill>
              </a:rPr>
              <a:t> </a:t>
            </a:r>
            <a:r>
              <a:rPr lang="en-US" sz="2600" dirty="0" err="1">
                <a:solidFill>
                  <a:schemeClr val="tx1"/>
                </a:solidFill>
              </a:rPr>
              <a:t>hiểu</a:t>
            </a:r>
            <a:r>
              <a:rPr lang="en-US" sz="2600" dirty="0">
                <a:solidFill>
                  <a:schemeClr val="tx1"/>
                </a:solidFill>
              </a:rPr>
              <a:t> </a:t>
            </a:r>
            <a:r>
              <a:rPr lang="en-US" sz="2600" dirty="0" err="1">
                <a:solidFill>
                  <a:schemeClr val="tx1"/>
                </a:solidFill>
              </a:rPr>
              <a:t>và</a:t>
            </a:r>
            <a:r>
              <a:rPr lang="en-US" sz="2600" dirty="0">
                <a:solidFill>
                  <a:schemeClr val="tx1"/>
                </a:solidFill>
              </a:rPr>
              <a:t> </a:t>
            </a:r>
            <a:r>
              <a:rPr lang="en-US" sz="2600" dirty="0" err="1">
                <a:solidFill>
                  <a:schemeClr val="tx1"/>
                </a:solidFill>
              </a:rPr>
              <a:t>sẵn</a:t>
            </a:r>
            <a:r>
              <a:rPr lang="en-US" sz="2600" dirty="0">
                <a:solidFill>
                  <a:schemeClr val="tx1"/>
                </a:solidFill>
              </a:rPr>
              <a:t> </a:t>
            </a:r>
            <a:r>
              <a:rPr lang="en-US" sz="2600" dirty="0" err="1">
                <a:solidFill>
                  <a:schemeClr val="tx1"/>
                </a:solidFill>
              </a:rPr>
              <a:t>sàng</a:t>
            </a:r>
            <a:r>
              <a:rPr lang="en-US" sz="2600" dirty="0">
                <a:solidFill>
                  <a:schemeClr val="tx1"/>
                </a:solidFill>
              </a:rPr>
              <a:t>/</a:t>
            </a:r>
            <a:r>
              <a:rPr lang="en-US" sz="2600" dirty="0" err="1">
                <a:solidFill>
                  <a:schemeClr val="tx1"/>
                </a:solidFill>
              </a:rPr>
              <a:t>chưa</a:t>
            </a:r>
            <a:r>
              <a:rPr lang="en-US" sz="2600" dirty="0">
                <a:solidFill>
                  <a:schemeClr val="tx1"/>
                </a:solidFill>
              </a:rPr>
              <a:t> </a:t>
            </a:r>
            <a:r>
              <a:rPr lang="en-US" sz="2600" dirty="0" err="1">
                <a:solidFill>
                  <a:schemeClr val="tx1"/>
                </a:solidFill>
              </a:rPr>
              <a:t>sẵn</a:t>
            </a:r>
            <a:r>
              <a:rPr lang="en-US" sz="2600" dirty="0">
                <a:solidFill>
                  <a:schemeClr val="tx1"/>
                </a:solidFill>
              </a:rPr>
              <a:t> </a:t>
            </a:r>
            <a:r>
              <a:rPr lang="en-US" sz="2600" dirty="0" err="1">
                <a:solidFill>
                  <a:schemeClr val="tx1"/>
                </a:solidFill>
              </a:rPr>
              <a:t>sàng</a:t>
            </a:r>
            <a:r>
              <a:rPr lang="en-US" sz="2600" dirty="0">
                <a:solidFill>
                  <a:schemeClr val="tx1"/>
                </a:solidFill>
              </a:rPr>
              <a:t> </a:t>
            </a:r>
            <a:r>
              <a:rPr lang="en-US" sz="2600" dirty="0" err="1">
                <a:solidFill>
                  <a:schemeClr val="tx1"/>
                </a:solidFill>
              </a:rPr>
              <a:t>thực</a:t>
            </a:r>
            <a:r>
              <a:rPr lang="en-US" sz="2600" dirty="0">
                <a:solidFill>
                  <a:schemeClr val="tx1"/>
                </a:solidFill>
              </a:rPr>
              <a:t> </a:t>
            </a:r>
            <a:r>
              <a:rPr lang="en-US" sz="2600" dirty="0" err="1">
                <a:solidFill>
                  <a:schemeClr val="tx1"/>
                </a:solidFill>
              </a:rPr>
              <a:t>hiện</a:t>
            </a:r>
            <a:r>
              <a:rPr lang="en-US" sz="2600" dirty="0">
                <a:solidFill>
                  <a:schemeClr val="tx1"/>
                </a:solidFill>
              </a:rPr>
              <a:t> </a:t>
            </a:r>
            <a:r>
              <a:rPr lang="en-US" sz="2600" dirty="0" err="1">
                <a:solidFill>
                  <a:schemeClr val="tx1"/>
                </a:solidFill>
              </a:rPr>
              <a:t>nhiệm</a:t>
            </a:r>
            <a:r>
              <a:rPr lang="en-US" sz="2600" dirty="0">
                <a:solidFill>
                  <a:schemeClr val="tx1"/>
                </a:solidFill>
              </a:rPr>
              <a:t> </a:t>
            </a:r>
            <a:r>
              <a:rPr lang="en-US" sz="2600" dirty="0" err="1">
                <a:solidFill>
                  <a:schemeClr val="tx1"/>
                </a:solidFill>
              </a:rPr>
              <a:t>vụ</a:t>
            </a:r>
            <a:r>
              <a:rPr lang="en-US" sz="2600" dirty="0">
                <a:solidFill>
                  <a:schemeClr val="tx1"/>
                </a:solidFill>
              </a:rPr>
              <a:t>?</a:t>
            </a:r>
          </a:p>
          <a:p>
            <a:pPr marL="0" indent="0">
              <a:buNone/>
            </a:pPr>
            <a:r>
              <a:rPr lang="en-US" sz="2600" dirty="0">
                <a:solidFill>
                  <a:schemeClr val="tx1"/>
                </a:solidFill>
              </a:rPr>
              <a:t>	- </a:t>
            </a:r>
            <a:r>
              <a:rPr lang="en-US" sz="2600" dirty="0" err="1">
                <a:solidFill>
                  <a:schemeClr val="tx1"/>
                </a:solidFill>
              </a:rPr>
              <a:t>Hành</a:t>
            </a:r>
            <a:r>
              <a:rPr lang="en-US" sz="2600" dirty="0">
                <a:solidFill>
                  <a:schemeClr val="tx1"/>
                </a:solidFill>
              </a:rPr>
              <a:t> </a:t>
            </a:r>
            <a:r>
              <a:rPr lang="en-US" sz="2600" dirty="0" err="1">
                <a:solidFill>
                  <a:schemeClr val="tx1"/>
                </a:solidFill>
              </a:rPr>
              <a:t>động</a:t>
            </a:r>
            <a:r>
              <a:rPr lang="en-US" sz="2600" dirty="0">
                <a:solidFill>
                  <a:schemeClr val="tx1"/>
                </a:solidFill>
              </a:rPr>
              <a:t> </a:t>
            </a:r>
            <a:r>
              <a:rPr lang="en-US" sz="2600" dirty="0" err="1">
                <a:solidFill>
                  <a:schemeClr val="tx1"/>
                </a:solidFill>
              </a:rPr>
              <a:t>của</a:t>
            </a:r>
            <a:r>
              <a:rPr lang="en-US" sz="2600" dirty="0">
                <a:solidFill>
                  <a:schemeClr val="tx1"/>
                </a:solidFill>
              </a:rPr>
              <a:t> </a:t>
            </a:r>
            <a:r>
              <a:rPr lang="en-US" sz="2600" dirty="0" err="1">
                <a:solidFill>
                  <a:schemeClr val="tx1"/>
                </a:solidFill>
              </a:rPr>
              <a:t>học</a:t>
            </a:r>
            <a:r>
              <a:rPr lang="en-US" sz="2600" dirty="0">
                <a:solidFill>
                  <a:schemeClr val="tx1"/>
                </a:solidFill>
              </a:rPr>
              <a:t> </a:t>
            </a:r>
            <a:r>
              <a:rPr lang="en-US" sz="2600" dirty="0" err="1">
                <a:solidFill>
                  <a:schemeClr val="tx1"/>
                </a:solidFill>
              </a:rPr>
              <a:t>sinh</a:t>
            </a:r>
            <a:r>
              <a:rPr lang="en-US" sz="2600" dirty="0">
                <a:solidFill>
                  <a:schemeClr val="tx1"/>
                </a:solidFill>
              </a:rPr>
              <a:t> </a:t>
            </a:r>
            <a:r>
              <a:rPr lang="en-US" sz="2600" dirty="0" err="1">
                <a:solidFill>
                  <a:schemeClr val="tx1"/>
                </a:solidFill>
              </a:rPr>
              <a:t>khi</a:t>
            </a:r>
            <a:r>
              <a:rPr lang="en-US" sz="2600" dirty="0">
                <a:solidFill>
                  <a:schemeClr val="tx1"/>
                </a:solidFill>
              </a:rPr>
              <a:t> </a:t>
            </a:r>
            <a:r>
              <a:rPr lang="en-US" sz="2600" dirty="0" err="1">
                <a:solidFill>
                  <a:schemeClr val="tx1"/>
                </a:solidFill>
              </a:rPr>
              <a:t>thực</a:t>
            </a:r>
            <a:r>
              <a:rPr lang="en-US" sz="2600" dirty="0">
                <a:solidFill>
                  <a:schemeClr val="tx1"/>
                </a:solidFill>
              </a:rPr>
              <a:t> </a:t>
            </a:r>
            <a:r>
              <a:rPr lang="en-US" sz="2600" dirty="0" err="1">
                <a:solidFill>
                  <a:schemeClr val="tx1"/>
                </a:solidFill>
              </a:rPr>
              <a:t>hiện</a:t>
            </a:r>
            <a:r>
              <a:rPr lang="en-US" sz="2600" dirty="0">
                <a:solidFill>
                  <a:schemeClr val="tx1"/>
                </a:solidFill>
              </a:rPr>
              <a:t> </a:t>
            </a:r>
            <a:r>
              <a:rPr lang="en-US" sz="2600" dirty="0" err="1">
                <a:solidFill>
                  <a:schemeClr val="tx1"/>
                </a:solidFill>
              </a:rPr>
              <a:t>nhiệm</a:t>
            </a:r>
            <a:r>
              <a:rPr lang="en-US" sz="2600" dirty="0">
                <a:solidFill>
                  <a:schemeClr val="tx1"/>
                </a:solidFill>
              </a:rPr>
              <a:t> </a:t>
            </a:r>
            <a:r>
              <a:rPr lang="en-US" sz="2600" dirty="0" err="1">
                <a:solidFill>
                  <a:schemeClr val="tx1"/>
                </a:solidFill>
              </a:rPr>
              <a:t>vụ</a:t>
            </a:r>
            <a:r>
              <a:rPr lang="en-US" sz="2600" dirty="0">
                <a:solidFill>
                  <a:schemeClr val="tx1"/>
                </a:solidFill>
              </a:rPr>
              <a:t>: </a:t>
            </a:r>
            <a:r>
              <a:rPr lang="en-US" sz="2600" dirty="0" err="1">
                <a:solidFill>
                  <a:schemeClr val="tx1"/>
                </a:solidFill>
              </a:rPr>
              <a:t>nói</a:t>
            </a:r>
            <a:r>
              <a:rPr lang="en-US" sz="2600" dirty="0">
                <a:solidFill>
                  <a:schemeClr val="tx1"/>
                </a:solidFill>
              </a:rPr>
              <a:t>, </a:t>
            </a:r>
            <a:r>
              <a:rPr lang="en-US" sz="2600" dirty="0" err="1">
                <a:solidFill>
                  <a:schemeClr val="tx1"/>
                </a:solidFill>
              </a:rPr>
              <a:t>nghe</a:t>
            </a:r>
            <a:r>
              <a:rPr lang="en-US" sz="2600" dirty="0">
                <a:solidFill>
                  <a:schemeClr val="tx1"/>
                </a:solidFill>
              </a:rPr>
              <a:t>, </a:t>
            </a:r>
            <a:r>
              <a:rPr lang="en-US" sz="2600" dirty="0" err="1">
                <a:solidFill>
                  <a:schemeClr val="tx1"/>
                </a:solidFill>
              </a:rPr>
              <a:t>ghi</a:t>
            </a:r>
            <a:r>
              <a:rPr lang="en-US" sz="2600" dirty="0">
                <a:solidFill>
                  <a:schemeClr val="tx1"/>
                </a:solidFill>
              </a:rPr>
              <a:t>, </a:t>
            </a:r>
            <a:r>
              <a:rPr lang="en-US" sz="2600" dirty="0" err="1">
                <a:solidFill>
                  <a:schemeClr val="tx1"/>
                </a:solidFill>
              </a:rPr>
              <a:t>làm</a:t>
            </a:r>
            <a:r>
              <a:rPr lang="en-US" sz="2600" dirty="0">
                <a:solidFill>
                  <a:schemeClr val="tx1"/>
                </a:solidFill>
              </a:rPr>
              <a:t> </a:t>
            </a:r>
            <a:r>
              <a:rPr lang="en-US" sz="2600" dirty="0" err="1">
                <a:solidFill>
                  <a:schemeClr val="tx1"/>
                </a:solidFill>
              </a:rPr>
              <a:t>gì</a:t>
            </a:r>
            <a:r>
              <a:rPr lang="en-US" sz="2600" dirty="0">
                <a:solidFill>
                  <a:schemeClr val="tx1"/>
                </a:solidFill>
              </a:rPr>
              <a:t>?</a:t>
            </a:r>
          </a:p>
          <a:p>
            <a:pPr marL="0" indent="0">
              <a:buNone/>
            </a:pPr>
            <a:r>
              <a:rPr lang="en-US" sz="2600" dirty="0">
                <a:solidFill>
                  <a:schemeClr val="tx1"/>
                </a:solidFill>
              </a:rPr>
              <a:t>	- </a:t>
            </a:r>
            <a:r>
              <a:rPr lang="en-US" sz="2600" dirty="0" err="1">
                <a:solidFill>
                  <a:schemeClr val="tx1"/>
                </a:solidFill>
              </a:rPr>
              <a:t>Lời</a:t>
            </a:r>
            <a:r>
              <a:rPr lang="en-US" sz="2600" dirty="0">
                <a:solidFill>
                  <a:schemeClr val="tx1"/>
                </a:solidFill>
              </a:rPr>
              <a:t> </a:t>
            </a:r>
            <a:r>
              <a:rPr lang="en-US" sz="2600" dirty="0" err="1">
                <a:solidFill>
                  <a:schemeClr val="tx1"/>
                </a:solidFill>
              </a:rPr>
              <a:t>nói</a:t>
            </a:r>
            <a:r>
              <a:rPr lang="en-US" sz="2600" dirty="0">
                <a:solidFill>
                  <a:schemeClr val="tx1"/>
                </a:solidFill>
              </a:rPr>
              <a:t>, </a:t>
            </a:r>
            <a:r>
              <a:rPr lang="en-US" sz="2600" dirty="0" err="1">
                <a:solidFill>
                  <a:schemeClr val="tx1"/>
                </a:solidFill>
              </a:rPr>
              <a:t>hành</a:t>
            </a:r>
            <a:r>
              <a:rPr lang="en-US" sz="2600" dirty="0">
                <a:solidFill>
                  <a:schemeClr val="tx1"/>
                </a:solidFill>
              </a:rPr>
              <a:t> </a:t>
            </a:r>
            <a:r>
              <a:rPr lang="en-US" sz="2600" dirty="0" err="1">
                <a:solidFill>
                  <a:schemeClr val="tx1"/>
                </a:solidFill>
              </a:rPr>
              <a:t>động</a:t>
            </a:r>
            <a:r>
              <a:rPr lang="en-US" sz="2600" dirty="0">
                <a:solidFill>
                  <a:schemeClr val="tx1"/>
                </a:solidFill>
              </a:rPr>
              <a:t> </a:t>
            </a:r>
            <a:r>
              <a:rPr lang="en-US" sz="2600" dirty="0" err="1">
                <a:solidFill>
                  <a:schemeClr val="tx1"/>
                </a:solidFill>
              </a:rPr>
              <a:t>khi</a:t>
            </a:r>
            <a:r>
              <a:rPr lang="en-US" sz="2600" dirty="0">
                <a:solidFill>
                  <a:schemeClr val="tx1"/>
                </a:solidFill>
              </a:rPr>
              <a:t> </a:t>
            </a:r>
            <a:r>
              <a:rPr lang="en-US" sz="2600" dirty="0" err="1">
                <a:solidFill>
                  <a:schemeClr val="tx1"/>
                </a:solidFill>
              </a:rPr>
              <a:t>trình</a:t>
            </a:r>
            <a:r>
              <a:rPr lang="en-US" sz="2600" dirty="0">
                <a:solidFill>
                  <a:schemeClr val="tx1"/>
                </a:solidFill>
              </a:rPr>
              <a:t> </a:t>
            </a:r>
            <a:r>
              <a:rPr lang="en-US" sz="2600" dirty="0" err="1">
                <a:solidFill>
                  <a:schemeClr val="tx1"/>
                </a:solidFill>
              </a:rPr>
              <a:t>bày</a:t>
            </a:r>
            <a:r>
              <a:rPr lang="en-US" sz="2600" dirty="0">
                <a:solidFill>
                  <a:schemeClr val="tx1"/>
                </a:solidFill>
              </a:rPr>
              <a:t> </a:t>
            </a:r>
            <a:r>
              <a:rPr lang="en-US" sz="2600" dirty="0" err="1">
                <a:solidFill>
                  <a:schemeClr val="tx1"/>
                </a:solidFill>
              </a:rPr>
              <a:t>kết</a:t>
            </a:r>
            <a:r>
              <a:rPr lang="en-US" sz="2600" dirty="0">
                <a:solidFill>
                  <a:schemeClr val="tx1"/>
                </a:solidFill>
              </a:rPr>
              <a:t> </a:t>
            </a:r>
            <a:r>
              <a:rPr lang="en-US" sz="2600" dirty="0" err="1">
                <a:solidFill>
                  <a:schemeClr val="tx1"/>
                </a:solidFill>
              </a:rPr>
              <a:t>quả</a:t>
            </a:r>
            <a:r>
              <a:rPr lang="en-US" sz="2600" dirty="0">
                <a:solidFill>
                  <a:schemeClr val="tx1"/>
                </a:solidFill>
              </a:rPr>
              <a:t> </a:t>
            </a:r>
            <a:r>
              <a:rPr lang="en-US" sz="2600" dirty="0" err="1">
                <a:solidFill>
                  <a:schemeClr val="tx1"/>
                </a:solidFill>
              </a:rPr>
              <a:t>và</a:t>
            </a:r>
            <a:r>
              <a:rPr lang="en-US" sz="2600" dirty="0">
                <a:solidFill>
                  <a:schemeClr val="tx1"/>
                </a:solidFill>
              </a:rPr>
              <a:t> </a:t>
            </a:r>
            <a:r>
              <a:rPr lang="en-US" sz="2600" dirty="0" err="1">
                <a:solidFill>
                  <a:schemeClr val="tx1"/>
                </a:solidFill>
              </a:rPr>
              <a:t>thảo</a:t>
            </a:r>
            <a:r>
              <a:rPr lang="en-US" sz="2600" dirty="0">
                <a:solidFill>
                  <a:schemeClr val="tx1"/>
                </a:solidFill>
              </a:rPr>
              <a:t> </a:t>
            </a:r>
            <a:r>
              <a:rPr lang="en-US" sz="2600" dirty="0" err="1">
                <a:solidFill>
                  <a:schemeClr val="tx1"/>
                </a:solidFill>
              </a:rPr>
              <a:t>luận</a:t>
            </a:r>
            <a:r>
              <a:rPr lang="en-US" sz="2600" dirty="0">
                <a:solidFill>
                  <a:schemeClr val="tx1"/>
                </a:solidFill>
              </a:rPr>
              <a:t>; </a:t>
            </a:r>
            <a:r>
              <a:rPr lang="en-US" sz="2600" dirty="0" err="1">
                <a:solidFill>
                  <a:schemeClr val="tx1"/>
                </a:solidFill>
              </a:rPr>
              <a:t>nghe</a:t>
            </a:r>
            <a:r>
              <a:rPr lang="en-US" sz="2600" dirty="0">
                <a:solidFill>
                  <a:schemeClr val="tx1"/>
                </a:solidFill>
              </a:rPr>
              <a:t>, </a:t>
            </a:r>
            <a:r>
              <a:rPr lang="en-US" sz="2600" dirty="0" err="1">
                <a:solidFill>
                  <a:schemeClr val="tx1"/>
                </a:solidFill>
              </a:rPr>
              <a:t>ghi</a:t>
            </a:r>
            <a:r>
              <a:rPr lang="en-US" sz="2600" dirty="0">
                <a:solidFill>
                  <a:schemeClr val="tx1"/>
                </a:solidFill>
              </a:rPr>
              <a:t> </a:t>
            </a:r>
            <a:r>
              <a:rPr lang="en-US" sz="2600" dirty="0" err="1">
                <a:solidFill>
                  <a:schemeClr val="tx1"/>
                </a:solidFill>
              </a:rPr>
              <a:t>được</a:t>
            </a:r>
            <a:r>
              <a:rPr lang="en-US" sz="2600" dirty="0">
                <a:solidFill>
                  <a:schemeClr val="tx1"/>
                </a:solidFill>
              </a:rPr>
              <a:t> </a:t>
            </a:r>
            <a:r>
              <a:rPr lang="en-US" sz="2600" dirty="0" err="1">
                <a:solidFill>
                  <a:schemeClr val="tx1"/>
                </a:solidFill>
              </a:rPr>
              <a:t>gì</a:t>
            </a:r>
            <a:r>
              <a:rPr lang="en-US" sz="2600" dirty="0">
                <a:solidFill>
                  <a:schemeClr val="tx1"/>
                </a:solidFill>
              </a:rPr>
              <a:t> </a:t>
            </a:r>
            <a:r>
              <a:rPr lang="en-US" sz="2600" dirty="0" err="1">
                <a:solidFill>
                  <a:schemeClr val="tx1"/>
                </a:solidFill>
              </a:rPr>
              <a:t>trong</a:t>
            </a:r>
            <a:r>
              <a:rPr lang="en-US" sz="2600" dirty="0">
                <a:solidFill>
                  <a:schemeClr val="tx1"/>
                </a:solidFill>
              </a:rPr>
              <a:t> </a:t>
            </a:r>
            <a:r>
              <a:rPr lang="en-US" sz="2600" dirty="0" err="1">
                <a:solidFill>
                  <a:schemeClr val="tx1"/>
                </a:solidFill>
              </a:rPr>
              <a:t>quá</a:t>
            </a:r>
            <a:r>
              <a:rPr lang="en-US" sz="2600" dirty="0">
                <a:solidFill>
                  <a:schemeClr val="tx1"/>
                </a:solidFill>
              </a:rPr>
              <a:t> </a:t>
            </a:r>
            <a:r>
              <a:rPr lang="en-US" sz="2600" dirty="0" err="1">
                <a:solidFill>
                  <a:schemeClr val="tx1"/>
                </a:solidFill>
              </a:rPr>
              <a:t>trình</a:t>
            </a:r>
            <a:r>
              <a:rPr lang="en-US" sz="2600" dirty="0">
                <a:solidFill>
                  <a:schemeClr val="tx1"/>
                </a:solidFill>
              </a:rPr>
              <a:t> </a:t>
            </a:r>
            <a:r>
              <a:rPr lang="en-US" sz="2600" dirty="0" err="1">
                <a:solidFill>
                  <a:schemeClr val="tx1"/>
                </a:solidFill>
              </a:rPr>
              <a:t>báo</a:t>
            </a:r>
            <a:r>
              <a:rPr lang="en-US" sz="2600" dirty="0">
                <a:solidFill>
                  <a:schemeClr val="tx1"/>
                </a:solidFill>
              </a:rPr>
              <a:t> </a:t>
            </a:r>
            <a:r>
              <a:rPr lang="en-US" sz="2600" dirty="0" err="1">
                <a:solidFill>
                  <a:schemeClr val="tx1"/>
                </a:solidFill>
              </a:rPr>
              <a:t>cáo</a:t>
            </a:r>
            <a:r>
              <a:rPr lang="en-US" sz="2600" dirty="0">
                <a:solidFill>
                  <a:schemeClr val="tx1"/>
                </a:solidFill>
              </a:rPr>
              <a:t>, </a:t>
            </a:r>
            <a:r>
              <a:rPr lang="en-US" sz="2600" dirty="0" err="1">
                <a:solidFill>
                  <a:schemeClr val="tx1"/>
                </a:solidFill>
              </a:rPr>
              <a:t>thảo</a:t>
            </a:r>
            <a:r>
              <a:rPr lang="en-US" sz="2600" dirty="0">
                <a:solidFill>
                  <a:schemeClr val="tx1"/>
                </a:solidFill>
              </a:rPr>
              <a:t> </a:t>
            </a:r>
            <a:r>
              <a:rPr lang="en-US" sz="2600" dirty="0" err="1">
                <a:solidFill>
                  <a:schemeClr val="tx1"/>
                </a:solidFill>
              </a:rPr>
              <a:t>luận</a:t>
            </a:r>
            <a:r>
              <a:rPr lang="en-US" sz="2600" dirty="0">
                <a:solidFill>
                  <a:schemeClr val="tx1"/>
                </a:solidFill>
              </a:rPr>
              <a:t>?</a:t>
            </a:r>
          </a:p>
          <a:p>
            <a:pPr marL="0" indent="0">
              <a:buNone/>
            </a:pPr>
            <a:r>
              <a:rPr lang="en-US" sz="2600" dirty="0">
                <a:solidFill>
                  <a:schemeClr val="tx1"/>
                </a:solidFill>
              </a:rPr>
              <a:t>	- </a:t>
            </a:r>
            <a:r>
              <a:rPr lang="en-US" sz="2600" dirty="0" err="1">
                <a:solidFill>
                  <a:schemeClr val="tx1"/>
                </a:solidFill>
              </a:rPr>
              <a:t>Nghe</a:t>
            </a:r>
            <a:r>
              <a:rPr lang="en-US" sz="2600" dirty="0">
                <a:solidFill>
                  <a:schemeClr val="tx1"/>
                </a:solidFill>
              </a:rPr>
              <a:t>, </a:t>
            </a:r>
            <a:r>
              <a:rPr lang="en-US" sz="2600" dirty="0" err="1">
                <a:solidFill>
                  <a:schemeClr val="tx1"/>
                </a:solidFill>
              </a:rPr>
              <a:t>ghi</a:t>
            </a:r>
            <a:r>
              <a:rPr lang="en-US" sz="2600" dirty="0">
                <a:solidFill>
                  <a:schemeClr val="tx1"/>
                </a:solidFill>
              </a:rPr>
              <a:t> </a:t>
            </a:r>
            <a:r>
              <a:rPr lang="en-US" sz="2600" dirty="0" err="1">
                <a:solidFill>
                  <a:schemeClr val="tx1"/>
                </a:solidFill>
              </a:rPr>
              <a:t>được</a:t>
            </a:r>
            <a:r>
              <a:rPr lang="en-US" sz="2600" dirty="0">
                <a:solidFill>
                  <a:schemeClr val="tx1"/>
                </a:solidFill>
              </a:rPr>
              <a:t> </a:t>
            </a:r>
            <a:r>
              <a:rPr lang="en-US" sz="2600" dirty="0" err="1">
                <a:solidFill>
                  <a:schemeClr val="tx1"/>
                </a:solidFill>
              </a:rPr>
              <a:t>gì</a:t>
            </a:r>
            <a:r>
              <a:rPr lang="en-US" sz="2600" dirty="0">
                <a:solidFill>
                  <a:schemeClr val="tx1"/>
                </a:solidFill>
              </a:rPr>
              <a:t> </a:t>
            </a:r>
            <a:r>
              <a:rPr lang="en-US" sz="2600" dirty="0" err="1">
                <a:solidFill>
                  <a:schemeClr val="tx1"/>
                </a:solidFill>
              </a:rPr>
              <a:t>khi</a:t>
            </a:r>
            <a:r>
              <a:rPr lang="en-US" sz="2600" dirty="0">
                <a:solidFill>
                  <a:schemeClr val="tx1"/>
                </a:solidFill>
              </a:rPr>
              <a:t> </a:t>
            </a:r>
            <a:r>
              <a:rPr lang="en-US" sz="2600" dirty="0" err="1">
                <a:solidFill>
                  <a:schemeClr val="tx1"/>
                </a:solidFill>
              </a:rPr>
              <a:t>giáo</a:t>
            </a:r>
            <a:r>
              <a:rPr lang="en-US" sz="2600" dirty="0">
                <a:solidFill>
                  <a:schemeClr val="tx1"/>
                </a:solidFill>
              </a:rPr>
              <a:t> </a:t>
            </a:r>
            <a:r>
              <a:rPr lang="en-US" sz="2600" dirty="0" err="1">
                <a:solidFill>
                  <a:schemeClr val="tx1"/>
                </a:solidFill>
              </a:rPr>
              <a:t>viên</a:t>
            </a:r>
            <a:r>
              <a:rPr lang="en-US" sz="2600" dirty="0">
                <a:solidFill>
                  <a:schemeClr val="tx1"/>
                </a:solidFill>
              </a:rPr>
              <a:t> </a:t>
            </a:r>
            <a:r>
              <a:rPr lang="en-US" sz="2600" dirty="0" err="1">
                <a:solidFill>
                  <a:schemeClr val="tx1"/>
                </a:solidFill>
              </a:rPr>
              <a:t>nhận</a:t>
            </a:r>
            <a:r>
              <a:rPr lang="en-US" sz="2600" dirty="0">
                <a:solidFill>
                  <a:schemeClr val="tx1"/>
                </a:solidFill>
              </a:rPr>
              <a:t> </a:t>
            </a:r>
            <a:r>
              <a:rPr lang="en-US" sz="2600" dirty="0" err="1">
                <a:solidFill>
                  <a:schemeClr val="tx1"/>
                </a:solidFill>
              </a:rPr>
              <a:t>xét</a:t>
            </a:r>
            <a:r>
              <a:rPr lang="en-US" sz="2600" dirty="0">
                <a:solidFill>
                  <a:schemeClr val="tx1"/>
                </a:solidFill>
              </a:rPr>
              <a:t>, </a:t>
            </a:r>
            <a:r>
              <a:rPr lang="en-US" sz="2600" dirty="0" err="1">
                <a:solidFill>
                  <a:schemeClr val="tx1"/>
                </a:solidFill>
              </a:rPr>
              <a:t>đánh</a:t>
            </a:r>
            <a:r>
              <a:rPr lang="en-US" sz="2600" dirty="0">
                <a:solidFill>
                  <a:schemeClr val="tx1"/>
                </a:solidFill>
              </a:rPr>
              <a:t> </a:t>
            </a:r>
            <a:r>
              <a:rPr lang="en-US" sz="2600" dirty="0" err="1">
                <a:solidFill>
                  <a:schemeClr val="tx1"/>
                </a:solidFill>
              </a:rPr>
              <a:t>giá</a:t>
            </a:r>
            <a:r>
              <a:rPr lang="en-US" sz="2600" dirty="0">
                <a:solidFill>
                  <a:schemeClr val="tx1"/>
                </a:solidFill>
              </a:rPr>
              <a:t>, </a:t>
            </a:r>
            <a:r>
              <a:rPr lang="en-US" sz="2600" dirty="0" err="1">
                <a:solidFill>
                  <a:schemeClr val="tx1"/>
                </a:solidFill>
              </a:rPr>
              <a:t>kết</a:t>
            </a:r>
            <a:r>
              <a:rPr lang="en-US" sz="2600" dirty="0">
                <a:solidFill>
                  <a:schemeClr val="tx1"/>
                </a:solidFill>
              </a:rPr>
              <a:t> </a:t>
            </a:r>
            <a:r>
              <a:rPr lang="en-US" sz="2600" dirty="0" err="1">
                <a:solidFill>
                  <a:schemeClr val="tx1"/>
                </a:solidFill>
              </a:rPr>
              <a:t>luận</a:t>
            </a:r>
            <a:r>
              <a:rPr lang="en-US" sz="2600" dirty="0">
                <a:solidFill>
                  <a:schemeClr val="tx1"/>
                </a:solidFill>
              </a:rPr>
              <a:t>?</a:t>
            </a:r>
          </a:p>
        </p:txBody>
      </p:sp>
    </p:spTree>
    <p:extLst>
      <p:ext uri="{BB962C8B-B14F-4D97-AF65-F5344CB8AC3E}">
        <p14:creationId xmlns:p14="http://schemas.microsoft.com/office/powerpoint/2010/main" val="209944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363" y="2483905"/>
            <a:ext cx="10590921" cy="2367063"/>
          </a:xfrm>
        </p:spPr>
        <p:txBody>
          <a:bodyPr>
            <a:normAutofit/>
          </a:bodyPr>
          <a:lstStyle/>
          <a:p>
            <a:pPr algn="ct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TÍCH</a:t>
            </a:r>
            <a:br>
              <a:rPr lang="en-US" sz="4000" dirty="0">
                <a:latin typeface="Arial" panose="020B0604020202020204" pitchFamily="34" charset="0"/>
                <a:cs typeface="Arial" panose="020B0604020202020204" pitchFamily="34" charset="0"/>
              </a:rPr>
            </a:br>
            <a:r>
              <a:rPr lang="en-US" sz="4000" dirty="0" err="1">
                <a:latin typeface="Arial" panose="020B0604020202020204" pitchFamily="34" charset="0"/>
                <a:cs typeface="Arial" panose="020B0604020202020204" pitchFamily="34" charset="0"/>
              </a:rPr>
              <a:t>HOẠT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br>
              <a:rPr lang="en-US" sz="40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Dùng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SHCM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tích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bài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084888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336" y="277401"/>
            <a:ext cx="9942646" cy="636999"/>
          </a:xfrm>
        </p:spPr>
        <p:txBody>
          <a:bodyPr>
            <a:normAutofit fontScale="90000"/>
          </a:bodyPr>
          <a:lstStyle/>
          <a:p>
            <a:r>
              <a:rPr lang="en-US" dirty="0" err="1">
                <a:solidFill>
                  <a:schemeClr val="tx1"/>
                </a:solidFill>
              </a:rPr>
              <a:t>Nguyên</a:t>
            </a:r>
            <a:r>
              <a:rPr lang="en-US" dirty="0">
                <a:solidFill>
                  <a:schemeClr val="tx1"/>
                </a:solidFill>
              </a:rPr>
              <a:t> </a:t>
            </a:r>
            <a:r>
              <a:rPr lang="en-US" dirty="0" err="1">
                <a:solidFill>
                  <a:schemeClr val="tx1"/>
                </a:solidFill>
              </a:rPr>
              <a:t>nhân</a:t>
            </a:r>
            <a:r>
              <a:rPr lang="en-US" dirty="0">
                <a:solidFill>
                  <a:schemeClr val="tx1"/>
                </a:solidFill>
              </a:rPr>
              <a:t> </a:t>
            </a:r>
            <a:r>
              <a:rPr lang="en-US" dirty="0" err="1">
                <a:solidFill>
                  <a:schemeClr val="tx1"/>
                </a:solidFill>
              </a:rPr>
              <a:t>hạn</a:t>
            </a:r>
            <a:r>
              <a:rPr lang="en-US" dirty="0">
                <a:solidFill>
                  <a:schemeClr val="tx1"/>
                </a:solidFill>
              </a:rPr>
              <a:t> </a:t>
            </a:r>
            <a:r>
              <a:rPr lang="en-US" dirty="0" err="1">
                <a:solidFill>
                  <a:schemeClr val="tx1"/>
                </a:solidFill>
              </a:rPr>
              <a:t>chế</a:t>
            </a:r>
            <a:endParaRPr lang="en-US" dirty="0">
              <a:solidFill>
                <a:schemeClr val="tx1"/>
              </a:solidFill>
            </a:endParaRPr>
          </a:p>
        </p:txBody>
      </p:sp>
      <p:sp>
        <p:nvSpPr>
          <p:cNvPr id="3" name="Content Placeholder 2"/>
          <p:cNvSpPr>
            <a:spLocks noGrp="1"/>
          </p:cNvSpPr>
          <p:nvPr>
            <p:ph idx="1"/>
          </p:nvPr>
        </p:nvSpPr>
        <p:spPr>
          <a:xfrm>
            <a:off x="1584337" y="1075038"/>
            <a:ext cx="10339437" cy="5572897"/>
          </a:xfrm>
        </p:spPr>
        <p:txBody>
          <a:bodyPr/>
          <a:lstStyle/>
          <a:p>
            <a:r>
              <a:rPr lang="en-US" dirty="0" err="1">
                <a:solidFill>
                  <a:schemeClr val="tx1"/>
                </a:solidFill>
              </a:rPr>
              <a:t>Lâu</a:t>
            </a:r>
            <a:r>
              <a:rPr lang="en-US" dirty="0">
                <a:solidFill>
                  <a:schemeClr val="tx1"/>
                </a:solidFill>
              </a:rPr>
              <a:t> nay </a:t>
            </a:r>
            <a:r>
              <a:rPr lang="en-US" dirty="0" err="1">
                <a:solidFill>
                  <a:schemeClr val="tx1"/>
                </a:solidFill>
              </a:rPr>
              <a:t>điều</a:t>
            </a:r>
            <a:r>
              <a:rPr lang="en-US" dirty="0">
                <a:solidFill>
                  <a:schemeClr val="tx1"/>
                </a:solidFill>
              </a:rPr>
              <a:t> </a:t>
            </a:r>
            <a:r>
              <a:rPr lang="en-US" dirty="0" err="1">
                <a:solidFill>
                  <a:schemeClr val="tx1"/>
                </a:solidFill>
              </a:rPr>
              <a:t>kiện</a:t>
            </a:r>
            <a:r>
              <a:rPr lang="en-US" dirty="0">
                <a:solidFill>
                  <a:schemeClr val="tx1"/>
                </a:solidFill>
              </a:rPr>
              <a:t> </a:t>
            </a:r>
            <a:r>
              <a:rPr lang="en-US" dirty="0" err="1">
                <a:solidFill>
                  <a:schemeClr val="tx1"/>
                </a:solidFill>
              </a:rPr>
              <a:t>sử</a:t>
            </a:r>
            <a:r>
              <a:rPr lang="en-US" dirty="0">
                <a:solidFill>
                  <a:schemeClr val="tx1"/>
                </a:solidFill>
              </a:rPr>
              <a:t> </a:t>
            </a:r>
            <a:r>
              <a:rPr lang="en-US" dirty="0" err="1">
                <a:solidFill>
                  <a:schemeClr val="tx1"/>
                </a:solidFill>
              </a:rPr>
              <a:t>dụng</a:t>
            </a:r>
            <a:r>
              <a:rPr lang="en-US" dirty="0">
                <a:solidFill>
                  <a:schemeClr val="tx1"/>
                </a:solidFill>
              </a:rPr>
              <a:t> </a:t>
            </a:r>
            <a:r>
              <a:rPr lang="en-US" dirty="0" err="1">
                <a:solidFill>
                  <a:schemeClr val="tx1"/>
                </a:solidFill>
              </a:rPr>
              <a:t>chưa</a:t>
            </a:r>
            <a:r>
              <a:rPr lang="en-US" dirty="0">
                <a:solidFill>
                  <a:schemeClr val="tx1"/>
                </a:solidFill>
              </a:rPr>
              <a:t> </a:t>
            </a:r>
            <a:r>
              <a:rPr lang="en-US" dirty="0" err="1">
                <a:solidFill>
                  <a:schemeClr val="tx1"/>
                </a:solidFill>
              </a:rPr>
              <a:t>thuận</a:t>
            </a:r>
            <a:r>
              <a:rPr lang="en-US" dirty="0">
                <a:solidFill>
                  <a:schemeClr val="tx1"/>
                </a:solidFill>
              </a:rPr>
              <a:t> </a:t>
            </a:r>
            <a:r>
              <a:rPr lang="en-US" dirty="0" err="1">
                <a:solidFill>
                  <a:schemeClr val="tx1"/>
                </a:solidFill>
              </a:rPr>
              <a:t>lợi</a:t>
            </a:r>
            <a:r>
              <a:rPr lang="en-US" dirty="0">
                <a:solidFill>
                  <a:schemeClr val="tx1"/>
                </a:solidFill>
              </a:rPr>
              <a:t>:</a:t>
            </a:r>
          </a:p>
          <a:p>
            <a:pPr lvl="1"/>
            <a:r>
              <a:rPr lang="en-US" dirty="0" err="1">
                <a:solidFill>
                  <a:schemeClr val="tx1"/>
                </a:solidFill>
              </a:rPr>
              <a:t>SGK</a:t>
            </a:r>
            <a:r>
              <a:rPr lang="en-US" dirty="0">
                <a:solidFill>
                  <a:schemeClr val="tx1"/>
                </a:solidFill>
              </a:rPr>
              <a:t> </a:t>
            </a:r>
            <a:r>
              <a:rPr lang="en-US" dirty="0" err="1">
                <a:solidFill>
                  <a:schemeClr val="tx1"/>
                </a:solidFill>
              </a:rPr>
              <a:t>được</a:t>
            </a:r>
            <a:r>
              <a:rPr lang="en-US" dirty="0">
                <a:solidFill>
                  <a:schemeClr val="tx1"/>
                </a:solidFill>
              </a:rPr>
              <a:t> </a:t>
            </a:r>
            <a:r>
              <a:rPr lang="en-US" dirty="0" err="1">
                <a:solidFill>
                  <a:schemeClr val="tx1"/>
                </a:solidFill>
              </a:rPr>
              <a:t>thiết</a:t>
            </a:r>
            <a:r>
              <a:rPr lang="en-US" dirty="0">
                <a:solidFill>
                  <a:schemeClr val="tx1"/>
                </a:solidFill>
              </a:rPr>
              <a:t> </a:t>
            </a:r>
            <a:r>
              <a:rPr lang="en-US" dirty="0" err="1">
                <a:solidFill>
                  <a:schemeClr val="tx1"/>
                </a:solidFill>
              </a:rPr>
              <a:t>kế</a:t>
            </a:r>
            <a:r>
              <a:rPr lang="en-US" dirty="0">
                <a:solidFill>
                  <a:schemeClr val="tx1"/>
                </a:solidFill>
              </a:rPr>
              <a:t> </a:t>
            </a:r>
            <a:r>
              <a:rPr lang="en-US" dirty="0" err="1">
                <a:solidFill>
                  <a:schemeClr val="tx1"/>
                </a:solidFill>
              </a:rPr>
              <a:t>theo</a:t>
            </a:r>
            <a:r>
              <a:rPr lang="en-US" dirty="0">
                <a:solidFill>
                  <a:schemeClr val="tx1"/>
                </a:solidFill>
              </a:rPr>
              <a:t> </a:t>
            </a:r>
            <a:r>
              <a:rPr lang="en-US" dirty="0" err="1">
                <a:solidFill>
                  <a:schemeClr val="tx1"/>
                </a:solidFill>
              </a:rPr>
              <a:t>bài</a:t>
            </a:r>
            <a:r>
              <a:rPr lang="en-US" dirty="0">
                <a:solidFill>
                  <a:schemeClr val="tx1"/>
                </a:solidFill>
              </a:rPr>
              <a:t>/</a:t>
            </a:r>
            <a:r>
              <a:rPr lang="en-US" dirty="0" err="1">
                <a:solidFill>
                  <a:schemeClr val="tx1"/>
                </a:solidFill>
              </a:rPr>
              <a:t>tiết</a:t>
            </a:r>
            <a:r>
              <a:rPr lang="en-US" dirty="0">
                <a:solidFill>
                  <a:schemeClr val="tx1"/>
                </a:solidFill>
              </a:rPr>
              <a:t>; </a:t>
            </a:r>
            <a:r>
              <a:rPr lang="en-US" dirty="0" err="1">
                <a:solidFill>
                  <a:schemeClr val="tx1"/>
                </a:solidFill>
              </a:rPr>
              <a:t>mỗi</a:t>
            </a:r>
            <a:r>
              <a:rPr lang="en-US" dirty="0">
                <a:solidFill>
                  <a:schemeClr val="tx1"/>
                </a:solidFill>
              </a:rPr>
              <a:t> </a:t>
            </a:r>
            <a:r>
              <a:rPr lang="en-US" dirty="0" err="1">
                <a:solidFill>
                  <a:schemeClr val="tx1"/>
                </a:solidFill>
              </a:rPr>
              <a:t>bài</a:t>
            </a:r>
            <a:r>
              <a:rPr lang="en-US" dirty="0">
                <a:solidFill>
                  <a:schemeClr val="tx1"/>
                </a:solidFill>
              </a:rPr>
              <a:t> 45 </a:t>
            </a:r>
            <a:r>
              <a:rPr lang="en-US" dirty="0" err="1">
                <a:solidFill>
                  <a:schemeClr val="tx1"/>
                </a:solidFill>
              </a:rPr>
              <a:t>phút</a:t>
            </a:r>
            <a:r>
              <a:rPr lang="en-US" dirty="0">
                <a:solidFill>
                  <a:schemeClr val="tx1"/>
                </a:solidFill>
              </a:rPr>
              <a:t> </a:t>
            </a:r>
            <a:r>
              <a:rPr lang="en-US" dirty="0" err="1">
                <a:solidFill>
                  <a:schemeClr val="tx1"/>
                </a:solidFill>
              </a:rPr>
              <a:t>phải</a:t>
            </a:r>
            <a:r>
              <a:rPr lang="en-US" dirty="0">
                <a:solidFill>
                  <a:schemeClr val="tx1"/>
                </a:solidFill>
              </a:rPr>
              <a:t> </a:t>
            </a:r>
            <a:r>
              <a:rPr lang="en-US" dirty="0" err="1">
                <a:solidFill>
                  <a:schemeClr val="tx1"/>
                </a:solidFill>
              </a:rPr>
              <a:t>dạy</a:t>
            </a:r>
            <a:r>
              <a:rPr lang="en-US" dirty="0">
                <a:solidFill>
                  <a:schemeClr val="tx1"/>
                </a:solidFill>
              </a:rPr>
              <a:t> </a:t>
            </a:r>
            <a:r>
              <a:rPr lang="en-US" dirty="0" err="1">
                <a:solidFill>
                  <a:schemeClr val="tx1"/>
                </a:solidFill>
              </a:rPr>
              <a:t>hết</a:t>
            </a:r>
            <a:r>
              <a:rPr lang="en-US" dirty="0">
                <a:solidFill>
                  <a:schemeClr val="tx1"/>
                </a:solidFill>
              </a:rPr>
              <a:t> </a:t>
            </a:r>
            <a:r>
              <a:rPr lang="en-US" dirty="0" err="1">
                <a:solidFill>
                  <a:schemeClr val="tx1"/>
                </a:solidFill>
              </a:rPr>
              <a:t>nội</a:t>
            </a:r>
            <a:r>
              <a:rPr lang="en-US" dirty="0">
                <a:solidFill>
                  <a:schemeClr val="tx1"/>
                </a:solidFill>
              </a:rPr>
              <a:t> dung; </a:t>
            </a:r>
            <a:r>
              <a:rPr lang="en-US" dirty="0" err="1">
                <a:solidFill>
                  <a:schemeClr val="tx1"/>
                </a:solidFill>
              </a:rPr>
              <a:t>nếu</a:t>
            </a:r>
            <a:r>
              <a:rPr lang="en-US" dirty="0">
                <a:solidFill>
                  <a:schemeClr val="tx1"/>
                </a:solidFill>
              </a:rPr>
              <a:t> </a:t>
            </a:r>
            <a:r>
              <a:rPr lang="en-US" dirty="0" err="1">
                <a:solidFill>
                  <a:schemeClr val="tx1"/>
                </a:solidFill>
              </a:rPr>
              <a:t>không</a:t>
            </a:r>
            <a:r>
              <a:rPr lang="en-US" dirty="0">
                <a:solidFill>
                  <a:schemeClr val="tx1"/>
                </a:solidFill>
              </a:rPr>
              <a:t> </a:t>
            </a:r>
            <a:r>
              <a:rPr lang="en-US" dirty="0" err="1">
                <a:solidFill>
                  <a:schemeClr val="tx1"/>
                </a:solidFill>
              </a:rPr>
              <a:t>hết</a:t>
            </a:r>
            <a:r>
              <a:rPr lang="en-US" dirty="0">
                <a:solidFill>
                  <a:schemeClr val="tx1"/>
                </a:solidFill>
              </a:rPr>
              <a:t> </a:t>
            </a:r>
            <a:r>
              <a:rPr lang="en-US" dirty="0" err="1">
                <a:solidFill>
                  <a:schemeClr val="tx1"/>
                </a:solidFill>
              </a:rPr>
              <a:t>nội</a:t>
            </a:r>
            <a:r>
              <a:rPr lang="en-US" dirty="0">
                <a:solidFill>
                  <a:schemeClr val="tx1"/>
                </a:solidFill>
              </a:rPr>
              <a:t> dung </a:t>
            </a:r>
            <a:r>
              <a:rPr lang="en-US" dirty="0" err="1">
                <a:solidFill>
                  <a:schemeClr val="tx1"/>
                </a:solidFill>
              </a:rPr>
              <a:t>trong</a:t>
            </a:r>
            <a:r>
              <a:rPr lang="en-US" dirty="0">
                <a:solidFill>
                  <a:schemeClr val="tx1"/>
                </a:solidFill>
              </a:rPr>
              <a:t> 45 </a:t>
            </a:r>
            <a:r>
              <a:rPr lang="en-US" dirty="0" err="1">
                <a:solidFill>
                  <a:schemeClr val="tx1"/>
                </a:solidFill>
              </a:rPr>
              <a:t>phút</a:t>
            </a:r>
            <a:r>
              <a:rPr lang="en-US" dirty="0">
                <a:solidFill>
                  <a:schemeClr val="tx1"/>
                </a:solidFill>
              </a:rPr>
              <a:t> </a:t>
            </a:r>
            <a:r>
              <a:rPr lang="en-US" dirty="0" err="1">
                <a:solidFill>
                  <a:schemeClr val="tx1"/>
                </a:solidFill>
              </a:rPr>
              <a:t>là</a:t>
            </a:r>
            <a:r>
              <a:rPr lang="en-US" dirty="0">
                <a:solidFill>
                  <a:schemeClr val="tx1"/>
                </a:solidFill>
              </a:rPr>
              <a:t> “</a:t>
            </a:r>
            <a:r>
              <a:rPr lang="en-US" dirty="0" err="1">
                <a:solidFill>
                  <a:schemeClr val="tx1"/>
                </a:solidFill>
              </a:rPr>
              <a:t>Cháy</a:t>
            </a:r>
            <a:r>
              <a:rPr lang="en-US" dirty="0">
                <a:solidFill>
                  <a:schemeClr val="tx1"/>
                </a:solidFill>
              </a:rPr>
              <a:t> </a:t>
            </a:r>
            <a:r>
              <a:rPr lang="en-US" dirty="0" err="1">
                <a:solidFill>
                  <a:schemeClr val="tx1"/>
                </a:solidFill>
              </a:rPr>
              <a:t>giáo</a:t>
            </a:r>
            <a:r>
              <a:rPr lang="en-US" dirty="0">
                <a:solidFill>
                  <a:schemeClr val="tx1"/>
                </a:solidFill>
              </a:rPr>
              <a:t> </a:t>
            </a:r>
            <a:r>
              <a:rPr lang="en-US" dirty="0" err="1">
                <a:solidFill>
                  <a:schemeClr val="tx1"/>
                </a:solidFill>
              </a:rPr>
              <a:t>án</a:t>
            </a:r>
            <a:r>
              <a:rPr lang="en-US" dirty="0">
                <a:solidFill>
                  <a:schemeClr val="tx1"/>
                </a:solidFill>
              </a:rPr>
              <a:t>”;</a:t>
            </a:r>
          </a:p>
          <a:p>
            <a:pPr lvl="1"/>
            <a:r>
              <a:rPr lang="en-US" dirty="0" err="1">
                <a:solidFill>
                  <a:schemeClr val="tx1"/>
                </a:solidFill>
              </a:rPr>
              <a:t>Cơ</a:t>
            </a:r>
            <a:r>
              <a:rPr lang="en-US" dirty="0">
                <a:solidFill>
                  <a:schemeClr val="tx1"/>
                </a:solidFill>
              </a:rPr>
              <a:t> </a:t>
            </a:r>
            <a:r>
              <a:rPr lang="en-US" dirty="0" err="1">
                <a:solidFill>
                  <a:schemeClr val="tx1"/>
                </a:solidFill>
              </a:rPr>
              <a:t>chế</a:t>
            </a:r>
            <a:r>
              <a:rPr lang="en-US" dirty="0">
                <a:solidFill>
                  <a:schemeClr val="tx1"/>
                </a:solidFill>
              </a:rPr>
              <a:t> </a:t>
            </a:r>
            <a:r>
              <a:rPr lang="en-US" dirty="0" err="1">
                <a:solidFill>
                  <a:schemeClr val="tx1"/>
                </a:solidFill>
              </a:rPr>
              <a:t>quản</a:t>
            </a:r>
            <a:r>
              <a:rPr lang="en-US" dirty="0">
                <a:solidFill>
                  <a:schemeClr val="tx1"/>
                </a:solidFill>
              </a:rPr>
              <a:t> </a:t>
            </a:r>
            <a:r>
              <a:rPr lang="en-US" dirty="0" err="1">
                <a:solidFill>
                  <a:schemeClr val="tx1"/>
                </a:solidFill>
              </a:rPr>
              <a:t>lí</a:t>
            </a:r>
            <a:r>
              <a:rPr lang="en-US" dirty="0">
                <a:solidFill>
                  <a:schemeClr val="tx1"/>
                </a:solidFill>
              </a:rPr>
              <a:t> </a:t>
            </a:r>
            <a:r>
              <a:rPr lang="en-US" dirty="0" err="1">
                <a:solidFill>
                  <a:schemeClr val="tx1"/>
                </a:solidFill>
              </a:rPr>
              <a:t>còn</a:t>
            </a:r>
            <a:r>
              <a:rPr lang="en-US" dirty="0">
                <a:solidFill>
                  <a:schemeClr val="tx1"/>
                </a:solidFill>
              </a:rPr>
              <a:t> </a:t>
            </a:r>
            <a:r>
              <a:rPr lang="en-US" dirty="0" err="1">
                <a:solidFill>
                  <a:schemeClr val="tx1"/>
                </a:solidFill>
              </a:rPr>
              <a:t>bao</a:t>
            </a:r>
            <a:r>
              <a:rPr lang="en-US" dirty="0">
                <a:solidFill>
                  <a:schemeClr val="tx1"/>
                </a:solidFill>
              </a:rPr>
              <a:t> </a:t>
            </a:r>
            <a:r>
              <a:rPr lang="en-US" dirty="0" err="1">
                <a:solidFill>
                  <a:schemeClr val="tx1"/>
                </a:solidFill>
              </a:rPr>
              <a:t>cấp</a:t>
            </a:r>
            <a:r>
              <a:rPr lang="en-US" dirty="0">
                <a:solidFill>
                  <a:schemeClr val="tx1"/>
                </a:solidFill>
              </a:rPr>
              <a:t>, </a:t>
            </a:r>
            <a:r>
              <a:rPr lang="en-US" dirty="0" err="1">
                <a:solidFill>
                  <a:schemeClr val="tx1"/>
                </a:solidFill>
              </a:rPr>
              <a:t>kiểm</a:t>
            </a:r>
            <a:r>
              <a:rPr lang="en-US" dirty="0">
                <a:solidFill>
                  <a:schemeClr val="tx1"/>
                </a:solidFill>
              </a:rPr>
              <a:t> </a:t>
            </a:r>
            <a:r>
              <a:rPr lang="en-US" dirty="0" err="1">
                <a:solidFill>
                  <a:schemeClr val="tx1"/>
                </a:solidFill>
              </a:rPr>
              <a:t>tra</a:t>
            </a:r>
            <a:r>
              <a:rPr lang="en-US" dirty="0">
                <a:solidFill>
                  <a:schemeClr val="tx1"/>
                </a:solidFill>
              </a:rPr>
              <a:t> </a:t>
            </a:r>
            <a:r>
              <a:rPr lang="en-US" dirty="0" err="1">
                <a:solidFill>
                  <a:schemeClr val="tx1"/>
                </a:solidFill>
              </a:rPr>
              <a:t>thông</a:t>
            </a:r>
            <a:r>
              <a:rPr lang="en-US" dirty="0">
                <a:solidFill>
                  <a:schemeClr val="tx1"/>
                </a:solidFill>
              </a:rPr>
              <a:t> qua “</a:t>
            </a:r>
            <a:r>
              <a:rPr lang="en-US" dirty="0" err="1">
                <a:solidFill>
                  <a:schemeClr val="tx1"/>
                </a:solidFill>
              </a:rPr>
              <a:t>Phân</a:t>
            </a:r>
            <a:r>
              <a:rPr lang="en-US" dirty="0">
                <a:solidFill>
                  <a:schemeClr val="tx1"/>
                </a:solidFill>
              </a:rPr>
              <a:t> </a:t>
            </a:r>
            <a:r>
              <a:rPr lang="en-US" dirty="0" err="1">
                <a:solidFill>
                  <a:schemeClr val="tx1"/>
                </a:solidFill>
              </a:rPr>
              <a:t>phối</a:t>
            </a:r>
            <a:r>
              <a:rPr lang="en-US" dirty="0">
                <a:solidFill>
                  <a:schemeClr val="tx1"/>
                </a:solidFill>
              </a:rPr>
              <a:t> </a:t>
            </a:r>
            <a:r>
              <a:rPr lang="en-US" dirty="0" err="1">
                <a:solidFill>
                  <a:schemeClr val="tx1"/>
                </a:solidFill>
              </a:rPr>
              <a:t>chương</a:t>
            </a:r>
            <a:r>
              <a:rPr lang="en-US" dirty="0">
                <a:solidFill>
                  <a:schemeClr val="tx1"/>
                </a:solidFill>
              </a:rPr>
              <a:t> </a:t>
            </a:r>
            <a:r>
              <a:rPr lang="en-US" dirty="0" err="1">
                <a:solidFill>
                  <a:schemeClr val="tx1"/>
                </a:solidFill>
              </a:rPr>
              <a:t>trình</a:t>
            </a:r>
            <a:r>
              <a:rPr lang="en-US" dirty="0">
                <a:solidFill>
                  <a:schemeClr val="tx1"/>
                </a:solidFill>
              </a:rPr>
              <a:t>”; </a:t>
            </a:r>
            <a:r>
              <a:rPr lang="en-US" dirty="0" err="1">
                <a:solidFill>
                  <a:schemeClr val="tx1"/>
                </a:solidFill>
              </a:rPr>
              <a:t>dự</a:t>
            </a:r>
            <a:r>
              <a:rPr lang="en-US" dirty="0">
                <a:solidFill>
                  <a:schemeClr val="tx1"/>
                </a:solidFill>
              </a:rPr>
              <a:t> </a:t>
            </a:r>
            <a:r>
              <a:rPr lang="en-US" dirty="0" err="1">
                <a:solidFill>
                  <a:schemeClr val="tx1"/>
                </a:solidFill>
              </a:rPr>
              <a:t>giờ</a:t>
            </a:r>
            <a:r>
              <a:rPr lang="en-US" dirty="0">
                <a:solidFill>
                  <a:schemeClr val="tx1"/>
                </a:solidFill>
              </a:rPr>
              <a:t> </a:t>
            </a:r>
            <a:r>
              <a:rPr lang="en-US" dirty="0" err="1">
                <a:solidFill>
                  <a:schemeClr val="tx1"/>
                </a:solidFill>
              </a:rPr>
              <a:t>đánh</a:t>
            </a:r>
            <a:r>
              <a:rPr lang="en-US" dirty="0">
                <a:solidFill>
                  <a:schemeClr val="tx1"/>
                </a:solidFill>
              </a:rPr>
              <a:t> </a:t>
            </a:r>
            <a:r>
              <a:rPr lang="en-US" dirty="0" err="1">
                <a:solidFill>
                  <a:schemeClr val="tx1"/>
                </a:solidFill>
              </a:rPr>
              <a:t>giá</a:t>
            </a:r>
            <a:r>
              <a:rPr lang="en-US" dirty="0">
                <a:solidFill>
                  <a:schemeClr val="tx1"/>
                </a:solidFill>
              </a:rPr>
              <a:t> </a:t>
            </a:r>
            <a:r>
              <a:rPr lang="en-US" dirty="0" err="1">
                <a:solidFill>
                  <a:schemeClr val="tx1"/>
                </a:solidFill>
              </a:rPr>
              <a:t>việc</a:t>
            </a:r>
            <a:r>
              <a:rPr lang="en-US" dirty="0">
                <a:solidFill>
                  <a:schemeClr val="tx1"/>
                </a:solidFill>
              </a:rPr>
              <a:t> “</a:t>
            </a:r>
            <a:r>
              <a:rPr lang="en-US" dirty="0" err="1">
                <a:solidFill>
                  <a:schemeClr val="tx1"/>
                </a:solidFill>
              </a:rPr>
              <a:t>dạy</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GV</a:t>
            </a:r>
            <a:r>
              <a:rPr lang="en-US" dirty="0">
                <a:solidFill>
                  <a:schemeClr val="tx1"/>
                </a:solidFill>
              </a:rPr>
              <a:t> </a:t>
            </a:r>
            <a:r>
              <a:rPr lang="en-US" dirty="0" err="1">
                <a:solidFill>
                  <a:schemeClr val="tx1"/>
                </a:solidFill>
              </a:rPr>
              <a:t>là</a:t>
            </a:r>
            <a:r>
              <a:rPr lang="en-US" dirty="0">
                <a:solidFill>
                  <a:schemeClr val="tx1"/>
                </a:solidFill>
              </a:rPr>
              <a:t> </a:t>
            </a:r>
            <a:r>
              <a:rPr lang="en-US" dirty="0" err="1">
                <a:solidFill>
                  <a:schemeClr val="tx1"/>
                </a:solidFill>
              </a:rPr>
              <a:t>chính</a:t>
            </a:r>
            <a:r>
              <a:rPr lang="en-US" dirty="0">
                <a:solidFill>
                  <a:schemeClr val="tx1"/>
                </a:solidFill>
              </a:rPr>
              <a:t>; “</a:t>
            </a:r>
            <a:r>
              <a:rPr lang="en-US" dirty="0" err="1">
                <a:solidFill>
                  <a:schemeClr val="tx1"/>
                </a:solidFill>
              </a:rPr>
              <a:t>Cháy</a:t>
            </a:r>
            <a:r>
              <a:rPr lang="en-US" dirty="0">
                <a:solidFill>
                  <a:schemeClr val="tx1"/>
                </a:solidFill>
              </a:rPr>
              <a:t> </a:t>
            </a:r>
            <a:r>
              <a:rPr lang="en-US" dirty="0" err="1">
                <a:solidFill>
                  <a:schemeClr val="tx1"/>
                </a:solidFill>
              </a:rPr>
              <a:t>giáo</a:t>
            </a:r>
            <a:r>
              <a:rPr lang="en-US" dirty="0">
                <a:solidFill>
                  <a:schemeClr val="tx1"/>
                </a:solidFill>
              </a:rPr>
              <a:t> </a:t>
            </a:r>
            <a:r>
              <a:rPr lang="en-US" dirty="0" err="1">
                <a:solidFill>
                  <a:schemeClr val="tx1"/>
                </a:solidFill>
              </a:rPr>
              <a:t>án</a:t>
            </a:r>
            <a:r>
              <a:rPr lang="en-US" dirty="0">
                <a:solidFill>
                  <a:schemeClr val="tx1"/>
                </a:solidFill>
              </a:rPr>
              <a:t>” </a:t>
            </a:r>
            <a:r>
              <a:rPr lang="en-US" dirty="0" err="1">
                <a:solidFill>
                  <a:schemeClr val="tx1"/>
                </a:solidFill>
              </a:rPr>
              <a:t>là</a:t>
            </a:r>
            <a:r>
              <a:rPr lang="en-US" dirty="0">
                <a:solidFill>
                  <a:schemeClr val="tx1"/>
                </a:solidFill>
              </a:rPr>
              <a:t> </a:t>
            </a:r>
            <a:r>
              <a:rPr lang="en-US" dirty="0" err="1">
                <a:solidFill>
                  <a:schemeClr val="tx1"/>
                </a:solidFill>
              </a:rPr>
              <a:t>nỗi</a:t>
            </a:r>
            <a:r>
              <a:rPr lang="en-US" dirty="0">
                <a:solidFill>
                  <a:schemeClr val="tx1"/>
                </a:solidFill>
              </a:rPr>
              <a:t> </a:t>
            </a:r>
            <a:r>
              <a:rPr lang="en-US" dirty="0" err="1">
                <a:solidFill>
                  <a:schemeClr val="tx1"/>
                </a:solidFill>
              </a:rPr>
              <a:t>ám</a:t>
            </a:r>
            <a:r>
              <a:rPr lang="en-US" dirty="0">
                <a:solidFill>
                  <a:schemeClr val="tx1"/>
                </a:solidFill>
              </a:rPr>
              <a:t> </a:t>
            </a:r>
            <a:r>
              <a:rPr lang="en-US" dirty="0" err="1">
                <a:solidFill>
                  <a:schemeClr val="tx1"/>
                </a:solidFill>
              </a:rPr>
              <a:t>ảnh</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GV</a:t>
            </a:r>
            <a:r>
              <a:rPr lang="en-US" dirty="0">
                <a:solidFill>
                  <a:schemeClr val="tx1"/>
                </a:solidFill>
              </a:rPr>
              <a:t> </a:t>
            </a:r>
            <a:r>
              <a:rPr lang="en-US" dirty="0" err="1">
                <a:solidFill>
                  <a:schemeClr val="tx1"/>
                </a:solidFill>
              </a:rPr>
              <a:t>khi</a:t>
            </a:r>
            <a:r>
              <a:rPr lang="en-US" dirty="0">
                <a:solidFill>
                  <a:schemeClr val="tx1"/>
                </a:solidFill>
              </a:rPr>
              <a:t> </a:t>
            </a:r>
            <a:r>
              <a:rPr lang="en-US" dirty="0" err="1">
                <a:solidFill>
                  <a:schemeClr val="tx1"/>
                </a:solidFill>
              </a:rPr>
              <a:t>có</a:t>
            </a:r>
            <a:r>
              <a:rPr lang="en-US" dirty="0">
                <a:solidFill>
                  <a:schemeClr val="tx1"/>
                </a:solidFill>
              </a:rPr>
              <a:t> </a:t>
            </a:r>
            <a:r>
              <a:rPr lang="en-US" dirty="0" err="1">
                <a:solidFill>
                  <a:schemeClr val="tx1"/>
                </a:solidFill>
              </a:rPr>
              <a:t>người</a:t>
            </a:r>
            <a:r>
              <a:rPr lang="en-US" dirty="0">
                <a:solidFill>
                  <a:schemeClr val="tx1"/>
                </a:solidFill>
              </a:rPr>
              <a:t> </a:t>
            </a:r>
            <a:r>
              <a:rPr lang="en-US" dirty="0" err="1">
                <a:solidFill>
                  <a:schemeClr val="tx1"/>
                </a:solidFill>
              </a:rPr>
              <a:t>dự</a:t>
            </a:r>
            <a:r>
              <a:rPr lang="en-US" dirty="0">
                <a:solidFill>
                  <a:schemeClr val="tx1"/>
                </a:solidFill>
              </a:rPr>
              <a:t> </a:t>
            </a:r>
            <a:r>
              <a:rPr lang="en-US" dirty="0" err="1">
                <a:solidFill>
                  <a:schemeClr val="tx1"/>
                </a:solidFill>
              </a:rPr>
              <a:t>giờ</a:t>
            </a:r>
            <a:r>
              <a:rPr lang="en-US" dirty="0">
                <a:solidFill>
                  <a:schemeClr val="tx1"/>
                </a:solidFill>
              </a:rPr>
              <a:t>, </a:t>
            </a:r>
            <a:r>
              <a:rPr lang="en-US" dirty="0" err="1">
                <a:solidFill>
                  <a:schemeClr val="tx1"/>
                </a:solidFill>
              </a:rPr>
              <a:t>nhất</a:t>
            </a:r>
            <a:r>
              <a:rPr lang="en-US" dirty="0">
                <a:solidFill>
                  <a:schemeClr val="tx1"/>
                </a:solidFill>
              </a:rPr>
              <a:t> </a:t>
            </a:r>
            <a:r>
              <a:rPr lang="en-US" dirty="0" err="1">
                <a:solidFill>
                  <a:schemeClr val="tx1"/>
                </a:solidFill>
              </a:rPr>
              <a:t>là</a:t>
            </a:r>
            <a:r>
              <a:rPr lang="en-US" dirty="0">
                <a:solidFill>
                  <a:schemeClr val="tx1"/>
                </a:solidFill>
              </a:rPr>
              <a:t> </a:t>
            </a:r>
            <a:r>
              <a:rPr lang="en-US" dirty="0" err="1">
                <a:solidFill>
                  <a:schemeClr val="tx1"/>
                </a:solidFill>
              </a:rPr>
              <a:t>giờ</a:t>
            </a:r>
            <a:r>
              <a:rPr lang="en-US" dirty="0">
                <a:solidFill>
                  <a:schemeClr val="tx1"/>
                </a:solidFill>
              </a:rPr>
              <a:t> </a:t>
            </a:r>
            <a:r>
              <a:rPr lang="en-US" dirty="0" err="1">
                <a:solidFill>
                  <a:schemeClr val="tx1"/>
                </a:solidFill>
              </a:rPr>
              <a:t>được</a:t>
            </a:r>
            <a:r>
              <a:rPr lang="en-US" dirty="0">
                <a:solidFill>
                  <a:schemeClr val="tx1"/>
                </a:solidFill>
              </a:rPr>
              <a:t> “Thanh </a:t>
            </a:r>
            <a:r>
              <a:rPr lang="en-US" dirty="0" err="1">
                <a:solidFill>
                  <a:schemeClr val="tx1"/>
                </a:solidFill>
              </a:rPr>
              <a:t>tra</a:t>
            </a:r>
            <a:r>
              <a:rPr lang="en-US" dirty="0">
                <a:solidFill>
                  <a:schemeClr val="tx1"/>
                </a:solidFill>
              </a:rPr>
              <a:t>”.</a:t>
            </a:r>
          </a:p>
          <a:p>
            <a:r>
              <a:rPr lang="en-US" dirty="0">
                <a:solidFill>
                  <a:schemeClr val="tx1"/>
                </a:solidFill>
              </a:rPr>
              <a:t>Do </a:t>
            </a:r>
            <a:r>
              <a:rPr lang="en-US" dirty="0" err="1">
                <a:solidFill>
                  <a:schemeClr val="tx1"/>
                </a:solidFill>
              </a:rPr>
              <a:t>điều</a:t>
            </a:r>
            <a:r>
              <a:rPr lang="en-US" dirty="0">
                <a:solidFill>
                  <a:schemeClr val="tx1"/>
                </a:solidFill>
              </a:rPr>
              <a:t> </a:t>
            </a:r>
            <a:r>
              <a:rPr lang="en-US" dirty="0" err="1">
                <a:solidFill>
                  <a:schemeClr val="tx1"/>
                </a:solidFill>
              </a:rPr>
              <a:t>kiện</a:t>
            </a:r>
            <a:r>
              <a:rPr lang="en-US" dirty="0">
                <a:solidFill>
                  <a:schemeClr val="tx1"/>
                </a:solidFill>
              </a:rPr>
              <a:t> </a:t>
            </a:r>
            <a:r>
              <a:rPr lang="en-US" dirty="0" err="1">
                <a:solidFill>
                  <a:schemeClr val="tx1"/>
                </a:solidFill>
              </a:rPr>
              <a:t>chưa</a:t>
            </a:r>
            <a:r>
              <a:rPr lang="en-US" dirty="0">
                <a:solidFill>
                  <a:schemeClr val="tx1"/>
                </a:solidFill>
              </a:rPr>
              <a:t> </a:t>
            </a:r>
            <a:r>
              <a:rPr lang="en-US" dirty="0" err="1">
                <a:solidFill>
                  <a:schemeClr val="tx1"/>
                </a:solidFill>
              </a:rPr>
              <a:t>thuận</a:t>
            </a:r>
            <a:r>
              <a:rPr lang="en-US" dirty="0">
                <a:solidFill>
                  <a:schemeClr val="tx1"/>
                </a:solidFill>
              </a:rPr>
              <a:t> </a:t>
            </a:r>
            <a:r>
              <a:rPr lang="en-US" dirty="0" err="1">
                <a:solidFill>
                  <a:schemeClr val="tx1"/>
                </a:solidFill>
              </a:rPr>
              <a:t>lợi</a:t>
            </a:r>
            <a:r>
              <a:rPr lang="en-US" dirty="0">
                <a:solidFill>
                  <a:schemeClr val="tx1"/>
                </a:solidFill>
              </a:rPr>
              <a:t> </a:t>
            </a:r>
            <a:r>
              <a:rPr lang="en-US" dirty="0" err="1">
                <a:solidFill>
                  <a:schemeClr val="tx1"/>
                </a:solidFill>
              </a:rPr>
              <a:t>nên</a:t>
            </a:r>
            <a:r>
              <a:rPr lang="en-US" dirty="0">
                <a:solidFill>
                  <a:schemeClr val="tx1"/>
                </a:solidFill>
              </a:rPr>
              <a:t> </a:t>
            </a:r>
            <a:r>
              <a:rPr lang="en-US" dirty="0" err="1">
                <a:solidFill>
                  <a:schemeClr val="tx1"/>
                </a:solidFill>
              </a:rPr>
              <a:t>GV</a:t>
            </a:r>
            <a:r>
              <a:rPr lang="en-US" dirty="0">
                <a:solidFill>
                  <a:schemeClr val="tx1"/>
                </a:solidFill>
              </a:rPr>
              <a:t> </a:t>
            </a:r>
            <a:r>
              <a:rPr lang="en-US" dirty="0" err="1">
                <a:solidFill>
                  <a:schemeClr val="tx1"/>
                </a:solidFill>
              </a:rPr>
              <a:t>ngại</a:t>
            </a:r>
            <a:r>
              <a:rPr lang="en-US" dirty="0">
                <a:solidFill>
                  <a:schemeClr val="tx1"/>
                </a:solidFill>
              </a:rPr>
              <a:t> </a:t>
            </a:r>
            <a:r>
              <a:rPr lang="en-US" dirty="0" err="1">
                <a:solidFill>
                  <a:schemeClr val="tx1"/>
                </a:solidFill>
              </a:rPr>
              <a:t>sử</a:t>
            </a:r>
            <a:r>
              <a:rPr lang="en-US" dirty="0">
                <a:solidFill>
                  <a:schemeClr val="tx1"/>
                </a:solidFill>
              </a:rPr>
              <a:t> </a:t>
            </a:r>
            <a:r>
              <a:rPr lang="en-US" dirty="0" err="1">
                <a:solidFill>
                  <a:schemeClr val="tx1"/>
                </a:solidFill>
              </a:rPr>
              <a:t>dụng</a:t>
            </a:r>
            <a:r>
              <a:rPr lang="en-US" dirty="0">
                <a:solidFill>
                  <a:schemeClr val="tx1"/>
                </a:solidFill>
              </a:rPr>
              <a:t> </a:t>
            </a:r>
            <a:r>
              <a:rPr lang="en-US" dirty="0" err="1">
                <a:solidFill>
                  <a:schemeClr val="tx1"/>
                </a:solidFill>
              </a:rPr>
              <a:t>hằng</a:t>
            </a:r>
            <a:r>
              <a:rPr lang="en-US" dirty="0">
                <a:solidFill>
                  <a:schemeClr val="tx1"/>
                </a:solidFill>
              </a:rPr>
              <a:t> </a:t>
            </a:r>
            <a:r>
              <a:rPr lang="en-US" dirty="0" err="1">
                <a:solidFill>
                  <a:schemeClr val="tx1"/>
                </a:solidFill>
              </a:rPr>
              <a:t>ngày</a:t>
            </a:r>
            <a:r>
              <a:rPr lang="en-US" dirty="0">
                <a:solidFill>
                  <a:schemeClr val="tx1"/>
                </a:solidFill>
              </a:rPr>
              <a:t>, </a:t>
            </a:r>
            <a:r>
              <a:rPr lang="en-US" dirty="0" err="1">
                <a:solidFill>
                  <a:schemeClr val="tx1"/>
                </a:solidFill>
              </a:rPr>
              <a:t>chỉ</a:t>
            </a:r>
            <a:r>
              <a:rPr lang="en-US" dirty="0">
                <a:solidFill>
                  <a:schemeClr val="tx1"/>
                </a:solidFill>
              </a:rPr>
              <a:t> </a:t>
            </a:r>
            <a:r>
              <a:rPr lang="en-US" dirty="0" err="1">
                <a:solidFill>
                  <a:schemeClr val="tx1"/>
                </a:solidFill>
              </a:rPr>
              <a:t>cố</a:t>
            </a:r>
            <a:r>
              <a:rPr lang="en-US" dirty="0">
                <a:solidFill>
                  <a:schemeClr val="tx1"/>
                </a:solidFill>
              </a:rPr>
              <a:t> </a:t>
            </a:r>
            <a:r>
              <a:rPr lang="en-US" dirty="0" err="1">
                <a:solidFill>
                  <a:schemeClr val="tx1"/>
                </a:solidFill>
              </a:rPr>
              <a:t>gắng</a:t>
            </a:r>
            <a:r>
              <a:rPr lang="en-US" dirty="0">
                <a:solidFill>
                  <a:schemeClr val="tx1"/>
                </a:solidFill>
              </a:rPr>
              <a:t> “</a:t>
            </a:r>
            <a:r>
              <a:rPr lang="en-US" dirty="0" err="1">
                <a:solidFill>
                  <a:schemeClr val="tx1"/>
                </a:solidFill>
              </a:rPr>
              <a:t>trình</a:t>
            </a:r>
            <a:r>
              <a:rPr lang="en-US" dirty="0">
                <a:solidFill>
                  <a:schemeClr val="tx1"/>
                </a:solidFill>
              </a:rPr>
              <a:t> </a:t>
            </a:r>
            <a:r>
              <a:rPr lang="en-US" dirty="0" err="1">
                <a:solidFill>
                  <a:schemeClr val="tx1"/>
                </a:solidFill>
              </a:rPr>
              <a:t>diễn</a:t>
            </a:r>
            <a:r>
              <a:rPr lang="en-US" dirty="0">
                <a:solidFill>
                  <a:schemeClr val="tx1"/>
                </a:solidFill>
              </a:rPr>
              <a:t>” </a:t>
            </a:r>
            <a:r>
              <a:rPr lang="en-US" dirty="0" err="1">
                <a:solidFill>
                  <a:schemeClr val="tx1"/>
                </a:solidFill>
              </a:rPr>
              <a:t>khi</a:t>
            </a:r>
            <a:r>
              <a:rPr lang="en-US" dirty="0">
                <a:solidFill>
                  <a:schemeClr val="tx1"/>
                </a:solidFill>
              </a:rPr>
              <a:t> </a:t>
            </a:r>
            <a:r>
              <a:rPr lang="en-US" dirty="0" err="1">
                <a:solidFill>
                  <a:schemeClr val="tx1"/>
                </a:solidFill>
              </a:rPr>
              <a:t>thao</a:t>
            </a:r>
            <a:r>
              <a:rPr lang="en-US" dirty="0">
                <a:solidFill>
                  <a:schemeClr val="tx1"/>
                </a:solidFill>
              </a:rPr>
              <a:t> </a:t>
            </a:r>
            <a:r>
              <a:rPr lang="en-US" dirty="0" err="1">
                <a:solidFill>
                  <a:schemeClr val="tx1"/>
                </a:solidFill>
              </a:rPr>
              <a:t>giảng</a:t>
            </a:r>
            <a:r>
              <a:rPr lang="en-US" dirty="0">
                <a:solidFill>
                  <a:schemeClr val="tx1"/>
                </a:solidFill>
              </a:rPr>
              <a:t>, </a:t>
            </a:r>
            <a:r>
              <a:rPr lang="en-US" dirty="0" err="1">
                <a:solidFill>
                  <a:schemeClr val="tx1"/>
                </a:solidFill>
              </a:rPr>
              <a:t>dẫn</a:t>
            </a:r>
            <a:r>
              <a:rPr lang="en-US" dirty="0">
                <a:solidFill>
                  <a:schemeClr val="tx1"/>
                </a:solidFill>
              </a:rPr>
              <a:t> </a:t>
            </a:r>
            <a:r>
              <a:rPr lang="en-US" dirty="0" err="1">
                <a:solidFill>
                  <a:schemeClr val="tx1"/>
                </a:solidFill>
              </a:rPr>
              <a:t>tới</a:t>
            </a:r>
            <a:r>
              <a:rPr lang="en-US" dirty="0">
                <a:solidFill>
                  <a:schemeClr val="tx1"/>
                </a:solidFill>
              </a:rPr>
              <a:t> </a:t>
            </a:r>
            <a:r>
              <a:rPr lang="en-US" dirty="0" err="1">
                <a:solidFill>
                  <a:schemeClr val="tx1"/>
                </a:solidFill>
              </a:rPr>
              <a:t>tuy</a:t>
            </a:r>
            <a:r>
              <a:rPr lang="en-US" dirty="0">
                <a:solidFill>
                  <a:schemeClr val="tx1"/>
                </a:solidFill>
              </a:rPr>
              <a:t> </a:t>
            </a:r>
            <a:r>
              <a:rPr lang="en-US" dirty="0" err="1">
                <a:solidFill>
                  <a:schemeClr val="tx1"/>
                </a:solidFill>
              </a:rPr>
              <a:t>có</a:t>
            </a:r>
            <a:r>
              <a:rPr lang="en-US" dirty="0">
                <a:solidFill>
                  <a:schemeClr val="tx1"/>
                </a:solidFill>
              </a:rPr>
              <a:t> </a:t>
            </a:r>
            <a:r>
              <a:rPr lang="en-US" dirty="0" err="1">
                <a:solidFill>
                  <a:schemeClr val="tx1"/>
                </a:solidFill>
              </a:rPr>
              <a:t>kiến</a:t>
            </a:r>
            <a:r>
              <a:rPr lang="en-US" dirty="0">
                <a:solidFill>
                  <a:schemeClr val="tx1"/>
                </a:solidFill>
              </a:rPr>
              <a:t> </a:t>
            </a:r>
            <a:r>
              <a:rPr lang="en-US" dirty="0" err="1">
                <a:solidFill>
                  <a:schemeClr val="tx1"/>
                </a:solidFill>
              </a:rPr>
              <a:t>thức</a:t>
            </a:r>
            <a:r>
              <a:rPr lang="en-US" dirty="0">
                <a:solidFill>
                  <a:schemeClr val="tx1"/>
                </a:solidFill>
              </a:rPr>
              <a:t> </a:t>
            </a:r>
            <a:r>
              <a:rPr lang="en-US" dirty="0" err="1">
                <a:solidFill>
                  <a:schemeClr val="tx1"/>
                </a:solidFill>
              </a:rPr>
              <a:t>nhưng</a:t>
            </a:r>
            <a:r>
              <a:rPr lang="en-US" dirty="0">
                <a:solidFill>
                  <a:schemeClr val="tx1"/>
                </a:solidFill>
              </a:rPr>
              <a:t> </a:t>
            </a:r>
            <a:r>
              <a:rPr lang="en-US" dirty="0" err="1">
                <a:solidFill>
                  <a:schemeClr val="tx1"/>
                </a:solidFill>
              </a:rPr>
              <a:t>thiếu</a:t>
            </a:r>
            <a:r>
              <a:rPr lang="en-US" dirty="0">
                <a:solidFill>
                  <a:schemeClr val="tx1"/>
                </a:solidFill>
              </a:rPr>
              <a:t> </a:t>
            </a:r>
            <a:r>
              <a:rPr lang="en-US" dirty="0" err="1">
                <a:solidFill>
                  <a:schemeClr val="tx1"/>
                </a:solidFill>
              </a:rPr>
              <a:t>kĩ</a:t>
            </a:r>
            <a:r>
              <a:rPr lang="en-US" dirty="0">
                <a:solidFill>
                  <a:schemeClr val="tx1"/>
                </a:solidFill>
              </a:rPr>
              <a:t> </a:t>
            </a:r>
            <a:r>
              <a:rPr lang="en-US" dirty="0" err="1">
                <a:solidFill>
                  <a:schemeClr val="tx1"/>
                </a:solidFill>
              </a:rPr>
              <a:t>năng</a:t>
            </a:r>
            <a:r>
              <a:rPr lang="en-US" dirty="0">
                <a:solidFill>
                  <a:schemeClr val="tx1"/>
                </a:solidFill>
              </a:rPr>
              <a:t> </a:t>
            </a:r>
            <a:r>
              <a:rPr lang="en-US" dirty="0" err="1">
                <a:solidFill>
                  <a:schemeClr val="tx1"/>
                </a:solidFill>
              </a:rPr>
              <a:t>dẫn</a:t>
            </a:r>
            <a:r>
              <a:rPr lang="en-US" dirty="0">
                <a:solidFill>
                  <a:schemeClr val="tx1"/>
                </a:solidFill>
              </a:rPr>
              <a:t> </a:t>
            </a:r>
            <a:r>
              <a:rPr lang="en-US" dirty="0" err="1">
                <a:solidFill>
                  <a:schemeClr val="tx1"/>
                </a:solidFill>
              </a:rPr>
              <a:t>đến</a:t>
            </a:r>
            <a:r>
              <a:rPr lang="en-US" dirty="0">
                <a:solidFill>
                  <a:schemeClr val="tx1"/>
                </a:solidFill>
              </a:rPr>
              <a:t> </a:t>
            </a:r>
            <a:r>
              <a:rPr lang="en-US" dirty="0" err="1">
                <a:solidFill>
                  <a:schemeClr val="tx1"/>
                </a:solidFill>
              </a:rPr>
              <a:t>năng</a:t>
            </a:r>
            <a:r>
              <a:rPr lang="en-US" dirty="0">
                <a:solidFill>
                  <a:schemeClr val="tx1"/>
                </a:solidFill>
              </a:rPr>
              <a:t> </a:t>
            </a:r>
            <a:r>
              <a:rPr lang="en-US" dirty="0" err="1">
                <a:solidFill>
                  <a:schemeClr val="tx1"/>
                </a:solidFill>
              </a:rPr>
              <a:t>lực</a:t>
            </a:r>
            <a:r>
              <a:rPr lang="en-US" dirty="0">
                <a:solidFill>
                  <a:schemeClr val="tx1"/>
                </a:solidFill>
              </a:rPr>
              <a:t> </a:t>
            </a:r>
            <a:r>
              <a:rPr lang="en-US" dirty="0" err="1">
                <a:solidFill>
                  <a:schemeClr val="tx1"/>
                </a:solidFill>
              </a:rPr>
              <a:t>sư</a:t>
            </a:r>
            <a:r>
              <a:rPr lang="en-US" dirty="0">
                <a:solidFill>
                  <a:schemeClr val="tx1"/>
                </a:solidFill>
              </a:rPr>
              <a:t> </a:t>
            </a:r>
            <a:r>
              <a:rPr lang="en-US" dirty="0" err="1">
                <a:solidFill>
                  <a:schemeClr val="tx1"/>
                </a:solidFill>
              </a:rPr>
              <a:t>phạm</a:t>
            </a:r>
            <a:r>
              <a:rPr lang="en-US" dirty="0">
                <a:solidFill>
                  <a:schemeClr val="tx1"/>
                </a:solidFill>
              </a:rPr>
              <a:t> </a:t>
            </a:r>
            <a:r>
              <a:rPr lang="en-US" dirty="0" err="1">
                <a:solidFill>
                  <a:schemeClr val="tx1"/>
                </a:solidFill>
              </a:rPr>
              <a:t>hạn</a:t>
            </a:r>
            <a:r>
              <a:rPr lang="en-US" dirty="0">
                <a:solidFill>
                  <a:schemeClr val="tx1"/>
                </a:solidFill>
              </a:rPr>
              <a:t> </a:t>
            </a:r>
            <a:r>
              <a:rPr lang="en-US" dirty="0" err="1">
                <a:solidFill>
                  <a:schemeClr val="tx1"/>
                </a:solidFill>
              </a:rPr>
              <a:t>chế</a:t>
            </a:r>
            <a:r>
              <a:rPr lang="en-US" dirty="0">
                <a:solidFill>
                  <a:schemeClr val="tx1"/>
                </a:solidFill>
              </a:rPr>
              <a:t>.</a:t>
            </a:r>
          </a:p>
          <a:p>
            <a:r>
              <a:rPr lang="en-US" dirty="0" err="1">
                <a:solidFill>
                  <a:schemeClr val="tx1"/>
                </a:solidFill>
              </a:rPr>
              <a:t>Việc</a:t>
            </a:r>
            <a:r>
              <a:rPr lang="en-US" dirty="0">
                <a:solidFill>
                  <a:schemeClr val="tx1"/>
                </a:solidFill>
              </a:rPr>
              <a:t> </a:t>
            </a:r>
            <a:r>
              <a:rPr lang="en-US" dirty="0" err="1">
                <a:solidFill>
                  <a:schemeClr val="tx1"/>
                </a:solidFill>
              </a:rPr>
              <a:t>thiết</a:t>
            </a:r>
            <a:r>
              <a:rPr lang="en-US" dirty="0">
                <a:solidFill>
                  <a:schemeClr val="tx1"/>
                </a:solidFill>
              </a:rPr>
              <a:t> </a:t>
            </a:r>
            <a:r>
              <a:rPr lang="en-US" dirty="0" err="1">
                <a:solidFill>
                  <a:schemeClr val="tx1"/>
                </a:solidFill>
              </a:rPr>
              <a:t>kế</a:t>
            </a:r>
            <a:r>
              <a:rPr lang="en-US" dirty="0">
                <a:solidFill>
                  <a:schemeClr val="tx1"/>
                </a:solidFill>
              </a:rPr>
              <a:t> </a:t>
            </a:r>
            <a:r>
              <a:rPr lang="en-US" dirty="0" err="1">
                <a:solidFill>
                  <a:schemeClr val="tx1"/>
                </a:solidFill>
              </a:rPr>
              <a:t>bài</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chủ</a:t>
            </a:r>
            <a:r>
              <a:rPr lang="en-US" dirty="0">
                <a:solidFill>
                  <a:schemeClr val="tx1"/>
                </a:solidFill>
              </a:rPr>
              <a:t> </a:t>
            </a:r>
            <a:r>
              <a:rPr lang="en-US" dirty="0" err="1">
                <a:solidFill>
                  <a:schemeClr val="tx1"/>
                </a:solidFill>
              </a:rPr>
              <a:t>yếu</a:t>
            </a:r>
            <a:r>
              <a:rPr lang="en-US" dirty="0">
                <a:solidFill>
                  <a:schemeClr val="tx1"/>
                </a:solidFill>
              </a:rPr>
              <a:t> </a:t>
            </a:r>
            <a:r>
              <a:rPr lang="en-US" dirty="0" err="1">
                <a:solidFill>
                  <a:schemeClr val="tx1"/>
                </a:solidFill>
              </a:rPr>
              <a:t>theo</a:t>
            </a:r>
            <a:r>
              <a:rPr lang="en-US" dirty="0">
                <a:solidFill>
                  <a:schemeClr val="tx1"/>
                </a:solidFill>
              </a:rPr>
              <a:t> “</a:t>
            </a:r>
            <a:r>
              <a:rPr lang="en-US" dirty="0" err="1">
                <a:solidFill>
                  <a:schemeClr val="tx1"/>
                </a:solidFill>
              </a:rPr>
              <a:t>kinh</a:t>
            </a:r>
            <a:r>
              <a:rPr lang="en-US" dirty="0">
                <a:solidFill>
                  <a:schemeClr val="tx1"/>
                </a:solidFill>
              </a:rPr>
              <a:t> </a:t>
            </a:r>
            <a:r>
              <a:rPr lang="en-US" dirty="0" err="1">
                <a:solidFill>
                  <a:schemeClr val="tx1"/>
                </a:solidFill>
              </a:rPr>
              <a:t>nghiệm</a:t>
            </a:r>
            <a:r>
              <a:rPr lang="en-US" dirty="0">
                <a:solidFill>
                  <a:schemeClr val="tx1"/>
                </a:solidFill>
              </a:rPr>
              <a:t> </a:t>
            </a:r>
            <a:r>
              <a:rPr lang="en-US" dirty="0" err="1">
                <a:solidFill>
                  <a:schemeClr val="tx1"/>
                </a:solidFill>
              </a:rPr>
              <a:t>cũ</a:t>
            </a:r>
            <a:r>
              <a:rPr lang="en-US" dirty="0">
                <a:solidFill>
                  <a:schemeClr val="tx1"/>
                </a:solidFill>
              </a:rPr>
              <a:t>”, </a:t>
            </a:r>
            <a:r>
              <a:rPr lang="en-US" dirty="0" err="1">
                <a:solidFill>
                  <a:schemeClr val="tx1"/>
                </a:solidFill>
              </a:rPr>
              <a:t>không</a:t>
            </a:r>
            <a:r>
              <a:rPr lang="en-US" dirty="0">
                <a:solidFill>
                  <a:schemeClr val="tx1"/>
                </a:solidFill>
              </a:rPr>
              <a:t> </a:t>
            </a:r>
            <a:r>
              <a:rPr lang="en-US" dirty="0" err="1">
                <a:solidFill>
                  <a:schemeClr val="tx1"/>
                </a:solidFill>
              </a:rPr>
              <a:t>vận</a:t>
            </a:r>
            <a:r>
              <a:rPr lang="en-US" dirty="0">
                <a:solidFill>
                  <a:schemeClr val="tx1"/>
                </a:solidFill>
              </a:rPr>
              <a:t> </a:t>
            </a:r>
            <a:r>
              <a:rPr lang="en-US" dirty="0" err="1">
                <a:solidFill>
                  <a:schemeClr val="tx1"/>
                </a:solidFill>
              </a:rPr>
              <a:t>dụng</a:t>
            </a:r>
            <a:r>
              <a:rPr lang="en-US" dirty="0">
                <a:solidFill>
                  <a:schemeClr val="tx1"/>
                </a:solidFill>
              </a:rPr>
              <a:t> </a:t>
            </a:r>
            <a:r>
              <a:rPr lang="en-US" dirty="0" err="1">
                <a:solidFill>
                  <a:schemeClr val="tx1"/>
                </a:solidFill>
              </a:rPr>
              <a:t>được</a:t>
            </a:r>
            <a:r>
              <a:rPr lang="en-US" dirty="0">
                <a:solidFill>
                  <a:schemeClr val="tx1"/>
                </a:solidFill>
              </a:rPr>
              <a:t> </a:t>
            </a:r>
            <a:r>
              <a:rPr lang="en-US" dirty="0" err="1">
                <a:solidFill>
                  <a:schemeClr val="tx1"/>
                </a:solidFill>
              </a:rPr>
              <a:t>các</a:t>
            </a:r>
            <a:r>
              <a:rPr lang="en-US" dirty="0">
                <a:solidFill>
                  <a:schemeClr val="tx1"/>
                </a:solidFill>
              </a:rPr>
              <a:t> </a:t>
            </a:r>
            <a:r>
              <a:rPr lang="en-US" dirty="0" err="1">
                <a:solidFill>
                  <a:schemeClr val="tx1"/>
                </a:solidFill>
              </a:rPr>
              <a:t>PPDH</a:t>
            </a:r>
            <a:r>
              <a:rPr lang="en-US" dirty="0">
                <a:solidFill>
                  <a:schemeClr val="tx1"/>
                </a:solidFill>
              </a:rPr>
              <a:t> </a:t>
            </a:r>
            <a:r>
              <a:rPr lang="en-US" dirty="0" err="1">
                <a:solidFill>
                  <a:schemeClr val="tx1"/>
                </a:solidFill>
              </a:rPr>
              <a:t>và</a:t>
            </a:r>
            <a:r>
              <a:rPr lang="en-US" dirty="0">
                <a:solidFill>
                  <a:schemeClr val="tx1"/>
                </a:solidFill>
              </a:rPr>
              <a:t> </a:t>
            </a:r>
            <a:r>
              <a:rPr lang="en-US" dirty="0" err="1">
                <a:solidFill>
                  <a:schemeClr val="tx1"/>
                </a:solidFill>
              </a:rPr>
              <a:t>KTDH</a:t>
            </a:r>
            <a:r>
              <a:rPr lang="en-US" dirty="0">
                <a:solidFill>
                  <a:schemeClr val="tx1"/>
                </a:solidFill>
              </a:rPr>
              <a:t> </a:t>
            </a:r>
            <a:r>
              <a:rPr lang="en-US" dirty="0" err="1">
                <a:solidFill>
                  <a:schemeClr val="tx1"/>
                </a:solidFill>
              </a:rPr>
              <a:t>tích</a:t>
            </a:r>
            <a:r>
              <a:rPr lang="en-US" dirty="0">
                <a:solidFill>
                  <a:schemeClr val="tx1"/>
                </a:solidFill>
              </a:rPr>
              <a:t> </a:t>
            </a:r>
            <a:r>
              <a:rPr lang="en-US" dirty="0" err="1">
                <a:solidFill>
                  <a:schemeClr val="tx1"/>
                </a:solidFill>
              </a:rPr>
              <a:t>cực</a:t>
            </a:r>
            <a:r>
              <a:rPr lang="en-US" dirty="0">
                <a:solidFill>
                  <a:schemeClr val="tx1"/>
                </a:solidFill>
              </a:rPr>
              <a:t> </a:t>
            </a:r>
            <a:r>
              <a:rPr lang="en-US" dirty="0" err="1">
                <a:solidFill>
                  <a:schemeClr val="tx1"/>
                </a:solidFill>
              </a:rPr>
              <a:t>đã</a:t>
            </a:r>
            <a:r>
              <a:rPr lang="en-US" dirty="0">
                <a:solidFill>
                  <a:schemeClr val="tx1"/>
                </a:solidFill>
              </a:rPr>
              <a:t> </a:t>
            </a:r>
            <a:r>
              <a:rPr lang="en-US" dirty="0" err="1">
                <a:solidFill>
                  <a:schemeClr val="tx1"/>
                </a:solidFill>
              </a:rPr>
              <a:t>được</a:t>
            </a:r>
            <a:r>
              <a:rPr lang="en-US" dirty="0">
                <a:solidFill>
                  <a:schemeClr val="tx1"/>
                </a:solidFill>
              </a:rPr>
              <a:t> </a:t>
            </a:r>
            <a:r>
              <a:rPr lang="en-US" dirty="0" err="1">
                <a:solidFill>
                  <a:schemeClr val="tx1"/>
                </a:solidFill>
              </a:rPr>
              <a:t>đào</a:t>
            </a:r>
            <a:r>
              <a:rPr lang="en-US" dirty="0">
                <a:solidFill>
                  <a:schemeClr val="tx1"/>
                </a:solidFill>
              </a:rPr>
              <a:t> </a:t>
            </a:r>
            <a:r>
              <a:rPr lang="en-US" dirty="0" err="1">
                <a:solidFill>
                  <a:schemeClr val="tx1"/>
                </a:solidFill>
              </a:rPr>
              <a:t>tạo</a:t>
            </a:r>
            <a:r>
              <a:rPr lang="en-US" dirty="0">
                <a:solidFill>
                  <a:schemeClr val="tx1"/>
                </a:solidFill>
              </a:rPr>
              <a:t>.</a:t>
            </a:r>
          </a:p>
          <a:p>
            <a:r>
              <a:rPr lang="en-US" dirty="0">
                <a:solidFill>
                  <a:schemeClr val="tx1"/>
                </a:solidFill>
              </a:rPr>
              <a:t>Do </a:t>
            </a:r>
            <a:r>
              <a:rPr lang="en-US" dirty="0" err="1">
                <a:solidFill>
                  <a:schemeClr val="tx1"/>
                </a:solidFill>
              </a:rPr>
              <a:t>kĩ</a:t>
            </a:r>
            <a:r>
              <a:rPr lang="en-US" dirty="0">
                <a:solidFill>
                  <a:schemeClr val="tx1"/>
                </a:solidFill>
              </a:rPr>
              <a:t> </a:t>
            </a:r>
            <a:r>
              <a:rPr lang="en-US" dirty="0" err="1">
                <a:solidFill>
                  <a:schemeClr val="tx1"/>
                </a:solidFill>
              </a:rPr>
              <a:t>năng</a:t>
            </a:r>
            <a:r>
              <a:rPr lang="en-US" dirty="0">
                <a:solidFill>
                  <a:schemeClr val="tx1"/>
                </a:solidFill>
              </a:rPr>
              <a:t> </a:t>
            </a:r>
            <a:r>
              <a:rPr lang="en-US" dirty="0" err="1">
                <a:solidFill>
                  <a:schemeClr val="tx1"/>
                </a:solidFill>
              </a:rPr>
              <a:t>tổ</a:t>
            </a:r>
            <a:r>
              <a:rPr lang="en-US" dirty="0">
                <a:solidFill>
                  <a:schemeClr val="tx1"/>
                </a:solidFill>
              </a:rPr>
              <a:t> </a:t>
            </a:r>
            <a:r>
              <a:rPr lang="en-US" dirty="0" err="1">
                <a:solidFill>
                  <a:schemeClr val="tx1"/>
                </a:solidFill>
              </a:rPr>
              <a:t>chức</a:t>
            </a:r>
            <a:r>
              <a:rPr lang="en-US" dirty="0">
                <a:solidFill>
                  <a:schemeClr val="tx1"/>
                </a:solidFill>
              </a:rPr>
              <a:t>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sinh</a:t>
            </a:r>
            <a:r>
              <a:rPr lang="en-US" dirty="0">
                <a:solidFill>
                  <a:schemeClr val="tx1"/>
                </a:solidFill>
              </a:rPr>
              <a:t> </a:t>
            </a:r>
            <a:r>
              <a:rPr lang="en-US" dirty="0" err="1">
                <a:solidFill>
                  <a:schemeClr val="tx1"/>
                </a:solidFill>
              </a:rPr>
              <a:t>còn</a:t>
            </a:r>
            <a:r>
              <a:rPr lang="en-US" dirty="0">
                <a:solidFill>
                  <a:schemeClr val="tx1"/>
                </a:solidFill>
              </a:rPr>
              <a:t> </a:t>
            </a:r>
            <a:r>
              <a:rPr lang="en-US" dirty="0" err="1">
                <a:solidFill>
                  <a:schemeClr val="tx1"/>
                </a:solidFill>
              </a:rPr>
              <a:t>hạn</a:t>
            </a:r>
            <a:r>
              <a:rPr lang="en-US" dirty="0">
                <a:solidFill>
                  <a:schemeClr val="tx1"/>
                </a:solidFill>
              </a:rPr>
              <a:t> </a:t>
            </a:r>
            <a:r>
              <a:rPr lang="en-US" dirty="0" err="1">
                <a:solidFill>
                  <a:schemeClr val="tx1"/>
                </a:solidFill>
              </a:rPr>
              <a:t>chế</a:t>
            </a:r>
            <a:r>
              <a:rPr lang="en-US" dirty="0">
                <a:solidFill>
                  <a:schemeClr val="tx1"/>
                </a:solidFill>
              </a:rPr>
              <a:t> </a:t>
            </a:r>
            <a:r>
              <a:rPr lang="en-US" dirty="0" err="1">
                <a:solidFill>
                  <a:schemeClr val="tx1"/>
                </a:solidFill>
              </a:rPr>
              <a:t>nên</a:t>
            </a:r>
            <a:r>
              <a:rPr lang="en-US" dirty="0">
                <a:solidFill>
                  <a:schemeClr val="tx1"/>
                </a:solidFill>
              </a:rPr>
              <a:t> </a:t>
            </a:r>
            <a:r>
              <a:rPr lang="en-US" dirty="0" err="1">
                <a:solidFill>
                  <a:schemeClr val="tx1"/>
                </a:solidFill>
              </a:rPr>
              <a:t>việc</a:t>
            </a:r>
            <a:r>
              <a:rPr lang="en-US" dirty="0">
                <a:solidFill>
                  <a:schemeClr val="tx1"/>
                </a:solidFill>
              </a:rPr>
              <a:t> </a:t>
            </a:r>
            <a:r>
              <a:rPr lang="en-US" dirty="0" err="1">
                <a:solidFill>
                  <a:schemeClr val="tx1"/>
                </a:solidFill>
              </a:rPr>
              <a:t>tổ</a:t>
            </a:r>
            <a:r>
              <a:rPr lang="en-US" dirty="0">
                <a:solidFill>
                  <a:schemeClr val="tx1"/>
                </a:solidFill>
              </a:rPr>
              <a:t> </a:t>
            </a:r>
            <a:r>
              <a:rPr lang="en-US" dirty="0" err="1">
                <a:solidFill>
                  <a:schemeClr val="tx1"/>
                </a:solidFill>
              </a:rPr>
              <a:t>chức</a:t>
            </a:r>
            <a:r>
              <a:rPr lang="en-US" dirty="0">
                <a:solidFill>
                  <a:schemeClr val="tx1"/>
                </a:solidFill>
              </a:rPr>
              <a:t>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sinh</a:t>
            </a:r>
            <a:r>
              <a:rPr lang="en-US" dirty="0">
                <a:solidFill>
                  <a:schemeClr val="tx1"/>
                </a:solidFill>
              </a:rPr>
              <a:t> </a:t>
            </a:r>
            <a:r>
              <a:rPr lang="en-US" dirty="0" err="1">
                <a:solidFill>
                  <a:schemeClr val="tx1"/>
                </a:solidFill>
              </a:rPr>
              <a:t>không</a:t>
            </a:r>
            <a:r>
              <a:rPr lang="en-US" dirty="0">
                <a:solidFill>
                  <a:schemeClr val="tx1"/>
                </a:solidFill>
              </a:rPr>
              <a:t> </a:t>
            </a:r>
            <a:r>
              <a:rPr lang="en-US" dirty="0" err="1">
                <a:solidFill>
                  <a:schemeClr val="tx1"/>
                </a:solidFill>
              </a:rPr>
              <a:t>hiệu</a:t>
            </a:r>
            <a:r>
              <a:rPr lang="en-US" dirty="0">
                <a:solidFill>
                  <a:schemeClr val="tx1"/>
                </a:solidFill>
              </a:rPr>
              <a:t> </a:t>
            </a:r>
            <a:r>
              <a:rPr lang="en-US" dirty="0" err="1">
                <a:solidFill>
                  <a:schemeClr val="tx1"/>
                </a:solidFill>
              </a:rPr>
              <a:t>quả</a:t>
            </a:r>
            <a:r>
              <a:rPr lang="en-US" dirty="0">
                <a:solidFill>
                  <a:schemeClr val="tx1"/>
                </a:solidFill>
              </a:rPr>
              <a:t>. </a:t>
            </a:r>
            <a:r>
              <a:rPr lang="en-US" dirty="0" err="1">
                <a:solidFill>
                  <a:schemeClr val="tx1"/>
                </a:solidFill>
              </a:rPr>
              <a:t>Việc</a:t>
            </a:r>
            <a:r>
              <a:rPr lang="en-US" dirty="0">
                <a:solidFill>
                  <a:schemeClr val="tx1"/>
                </a:solidFill>
              </a:rPr>
              <a:t> </a:t>
            </a:r>
            <a:r>
              <a:rPr lang="en-US" dirty="0" err="1">
                <a:solidFill>
                  <a:schemeClr val="tx1"/>
                </a:solidFill>
              </a:rPr>
              <a:t>sử</a:t>
            </a:r>
            <a:r>
              <a:rPr lang="en-US" dirty="0">
                <a:solidFill>
                  <a:schemeClr val="tx1"/>
                </a:solidFill>
              </a:rPr>
              <a:t> </a:t>
            </a:r>
            <a:r>
              <a:rPr lang="en-US" dirty="0" err="1">
                <a:solidFill>
                  <a:schemeClr val="tx1"/>
                </a:solidFill>
              </a:rPr>
              <a:t>dụng</a:t>
            </a:r>
            <a:r>
              <a:rPr lang="en-US" dirty="0">
                <a:solidFill>
                  <a:schemeClr val="tx1"/>
                </a:solidFill>
              </a:rPr>
              <a:t> </a:t>
            </a:r>
            <a:r>
              <a:rPr lang="en-US" dirty="0" err="1">
                <a:solidFill>
                  <a:schemeClr val="tx1"/>
                </a:solidFill>
              </a:rPr>
              <a:t>TBDH</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liệu</a:t>
            </a:r>
            <a:r>
              <a:rPr lang="en-US" dirty="0">
                <a:solidFill>
                  <a:schemeClr val="tx1"/>
                </a:solidFill>
              </a:rPr>
              <a:t>, </a:t>
            </a:r>
            <a:r>
              <a:rPr lang="en-US" dirty="0" err="1">
                <a:solidFill>
                  <a:schemeClr val="tx1"/>
                </a:solidFill>
              </a:rPr>
              <a:t>CNTT</a:t>
            </a:r>
            <a:r>
              <a:rPr lang="en-US" dirty="0">
                <a:solidFill>
                  <a:schemeClr val="tx1"/>
                </a:solidFill>
              </a:rPr>
              <a:t> </a:t>
            </a:r>
            <a:r>
              <a:rPr lang="en-US" dirty="0" err="1">
                <a:solidFill>
                  <a:schemeClr val="tx1"/>
                </a:solidFill>
              </a:rPr>
              <a:t>không</a:t>
            </a:r>
            <a:r>
              <a:rPr lang="en-US" dirty="0">
                <a:solidFill>
                  <a:schemeClr val="tx1"/>
                </a:solidFill>
              </a:rPr>
              <a:t> </a:t>
            </a:r>
            <a:r>
              <a:rPr lang="en-US" dirty="0" err="1">
                <a:solidFill>
                  <a:schemeClr val="tx1"/>
                </a:solidFill>
              </a:rPr>
              <a:t>phù</a:t>
            </a:r>
            <a:r>
              <a:rPr lang="en-US" dirty="0">
                <a:solidFill>
                  <a:schemeClr val="tx1"/>
                </a:solidFill>
              </a:rPr>
              <a:t> </a:t>
            </a:r>
            <a:r>
              <a:rPr lang="en-US" dirty="0" err="1">
                <a:solidFill>
                  <a:schemeClr val="tx1"/>
                </a:solidFill>
              </a:rPr>
              <a:t>hợp</a:t>
            </a:r>
            <a:r>
              <a:rPr lang="en-US" dirty="0">
                <a:solidFill>
                  <a:schemeClr val="tx1"/>
                </a:solidFill>
              </a:rPr>
              <a:t> </a:t>
            </a:r>
            <a:r>
              <a:rPr lang="en-US" dirty="0" err="1">
                <a:solidFill>
                  <a:schemeClr val="tx1"/>
                </a:solidFill>
              </a:rPr>
              <a:t>với</a:t>
            </a:r>
            <a:r>
              <a:rPr lang="en-US" dirty="0">
                <a:solidFill>
                  <a:schemeClr val="tx1"/>
                </a:solidFill>
              </a:rPr>
              <a:t>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sinh</a:t>
            </a:r>
            <a:r>
              <a:rPr lang="en-US" dirty="0">
                <a:solidFill>
                  <a:schemeClr val="tx1"/>
                </a:solidFill>
              </a:rPr>
              <a:t>.</a:t>
            </a:r>
          </a:p>
        </p:txBody>
      </p:sp>
    </p:spTree>
    <p:extLst>
      <p:ext uri="{BB962C8B-B14F-4D97-AF65-F5344CB8AC3E}">
        <p14:creationId xmlns:p14="http://schemas.microsoft.com/office/powerpoint/2010/main" val="315401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336" y="277400"/>
            <a:ext cx="10339437" cy="1039955"/>
          </a:xfrm>
        </p:spPr>
        <p:txBody>
          <a:bodyPr>
            <a:normAutofit fontScale="90000"/>
          </a:bodyPr>
          <a:lstStyle/>
          <a:p>
            <a:r>
              <a:rPr lang="en-US" dirty="0" err="1"/>
              <a:t>Bước</a:t>
            </a:r>
            <a:r>
              <a:rPr lang="en-US" dirty="0"/>
              <a:t> 1. </a:t>
            </a:r>
            <a:r>
              <a:rPr lang="pt-BR" i="1" dirty="0"/>
              <a:t>Mô tả hành động của học sinh trong mỗi hoạt động học</a:t>
            </a:r>
            <a:endParaRPr lang="en-US" dirty="0"/>
          </a:p>
        </p:txBody>
      </p:sp>
      <p:sp>
        <p:nvSpPr>
          <p:cNvPr id="3" name="Content Placeholder 2"/>
          <p:cNvSpPr>
            <a:spLocks noGrp="1"/>
          </p:cNvSpPr>
          <p:nvPr>
            <p:ph idx="1"/>
          </p:nvPr>
        </p:nvSpPr>
        <p:spPr>
          <a:xfrm>
            <a:off x="1162373" y="1317355"/>
            <a:ext cx="10761401" cy="5253926"/>
          </a:xfrm>
        </p:spPr>
        <p:txBody>
          <a:bodyPr>
            <a:normAutofit fontScale="85000" lnSpcReduction="20000"/>
          </a:bodyPr>
          <a:lstStyle/>
          <a:p>
            <a:pPr marL="0" indent="0">
              <a:buNone/>
            </a:pPr>
            <a:r>
              <a:rPr lang="pt-BR" dirty="0"/>
              <a:t>Mô tả rõ ràng, chính xác những hành động mà học sinh/nhóm học sinh đã thực hiện trong hoạt động học được đưa ra phân tích. Cụ thể là:</a:t>
            </a:r>
            <a:endParaRPr lang="en-US" dirty="0"/>
          </a:p>
          <a:p>
            <a:r>
              <a:rPr lang="pt-BR" dirty="0"/>
              <a:t>	Học sinh đã tiếp nhận nhiệm vụ học tập thế nào?</a:t>
            </a:r>
            <a:endParaRPr lang="en-US" dirty="0"/>
          </a:p>
          <a:p>
            <a:r>
              <a:rPr lang="pt-BR" dirty="0"/>
              <a:t>	Từng cá nhân học sinh đã làm gì (nghe, nói, đọc, viết) để thực hiện nhiệm vụ học tập được giao? Chẳng hạn, học sinh đã nghe/đọc được gì, thể hiện qua việc học sinh đã ghi được những gì vào vở học tập cá nhân?</a:t>
            </a:r>
            <a:endParaRPr lang="en-US" dirty="0"/>
          </a:p>
          <a:p>
            <a:r>
              <a:rPr lang="pt-BR" dirty="0"/>
              <a:t>Học sinh đã trao đổi/thảo luận với bạn/nhóm bạn những gì, thể hiện thông qua lời nói, cử chỉ thế nào?</a:t>
            </a:r>
            <a:endParaRPr lang="en-US" dirty="0"/>
          </a:p>
          <a:p>
            <a:r>
              <a:rPr lang="pt-BR" dirty="0"/>
              <a:t>Sản phẩm học tập của học sinh/nhóm học sinh là gì?</a:t>
            </a:r>
            <a:endParaRPr lang="en-US" dirty="0"/>
          </a:p>
          <a:p>
            <a:r>
              <a:rPr lang="pt-BR" dirty="0"/>
              <a:t>Học sinh đã chia sẻ/thảo luận về sản phẩm học tập thế nào? Học sinh/nhóm học sinh nào báo cáo? Báo cáo bằng cách nào/như thế nào? Các học sinh/nhóm học sinh khác trong lớp đã lắng nghe/thảo luận/ghi nhận báo cáo của bạn/nhóm bạn thế nào?</a:t>
            </a:r>
            <a:endParaRPr lang="en-US" dirty="0"/>
          </a:p>
          <a:p>
            <a:r>
              <a:rPr lang="pt-BR" dirty="0"/>
              <a:t>Giáo viên đã quan sát/giúp đỡ học sinh/nhóm học sinh trong quá trình thực hiện nhiệm vụ học tập được giao thế nào?</a:t>
            </a:r>
            <a:endParaRPr lang="en-US" dirty="0"/>
          </a:p>
          <a:p>
            <a:r>
              <a:rPr lang="pt-BR" dirty="0"/>
              <a:t>Giáo viên đã tổ chức/điều khiển học sinh/nhóm học sinh chia sẻ/trao đổi/thảo luận về sản phẩm học tập bằng cách nào/như thế nào?</a:t>
            </a:r>
            <a:endParaRPr lang="en-US" dirty="0"/>
          </a:p>
        </p:txBody>
      </p:sp>
    </p:spTree>
    <p:extLst>
      <p:ext uri="{BB962C8B-B14F-4D97-AF65-F5344CB8AC3E}">
        <p14:creationId xmlns:p14="http://schemas.microsoft.com/office/powerpoint/2010/main" val="11991385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Bước</a:t>
            </a:r>
            <a:r>
              <a:rPr lang="en-US" dirty="0"/>
              <a:t> 2: </a:t>
            </a:r>
            <a:r>
              <a:rPr lang="pt-BR" i="1" dirty="0"/>
              <a:t>Đánh giá kết quả/hiệu quả của hoạt động học</a:t>
            </a:r>
            <a:endParaRPr lang="en-US" dirty="0"/>
          </a:p>
        </p:txBody>
      </p:sp>
      <p:sp>
        <p:nvSpPr>
          <p:cNvPr id="3" name="Content Placeholder 2"/>
          <p:cNvSpPr>
            <a:spLocks noGrp="1"/>
          </p:cNvSpPr>
          <p:nvPr>
            <p:ph idx="1"/>
          </p:nvPr>
        </p:nvSpPr>
        <p:spPr>
          <a:xfrm>
            <a:off x="1444852" y="1765152"/>
            <a:ext cx="10339437" cy="2682861"/>
          </a:xfrm>
        </p:spPr>
        <p:txBody>
          <a:bodyPr/>
          <a:lstStyle/>
          <a:p>
            <a:pPr marL="0" indent="0">
              <a:buNone/>
            </a:pPr>
            <a:r>
              <a:rPr lang="pt-BR" dirty="0"/>
              <a:t>Với mỗi hoạt động học được mô tả như trên, phân tích và đánh giá về kết quả/hiệu quả của hoạt động học đã được thực hiện. Cụ thể là:</a:t>
            </a:r>
            <a:endParaRPr lang="en-US" dirty="0"/>
          </a:p>
          <a:p>
            <a:r>
              <a:rPr lang="pt-BR" dirty="0"/>
              <a:t>	Qua hoạt động đó, học sinh đã học được gì (thể hiện qua việc đã chiếm lĩnh được những kiến thức, kĩ năng gì)?</a:t>
            </a:r>
            <a:endParaRPr lang="en-US" dirty="0"/>
          </a:p>
          <a:p>
            <a:r>
              <a:rPr lang="pt-BR" dirty="0"/>
              <a:t>	Những kiến thức, kĩ năng gì học sinh còn chưa học được (theo mục tiêu của hoạt động học)?</a:t>
            </a:r>
            <a:endParaRPr lang="en-US" dirty="0"/>
          </a:p>
        </p:txBody>
      </p:sp>
    </p:spTree>
    <p:extLst>
      <p:ext uri="{BB962C8B-B14F-4D97-AF65-F5344CB8AC3E}">
        <p14:creationId xmlns:p14="http://schemas.microsoft.com/office/powerpoint/2010/main" val="30630165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336" y="277400"/>
            <a:ext cx="10339437" cy="1055453"/>
          </a:xfrm>
        </p:spPr>
        <p:txBody>
          <a:bodyPr>
            <a:normAutofit fontScale="90000"/>
          </a:bodyPr>
          <a:lstStyle/>
          <a:p>
            <a:r>
              <a:rPr lang="en-US" dirty="0" err="1"/>
              <a:t>Bước</a:t>
            </a:r>
            <a:r>
              <a:rPr lang="en-US" dirty="0"/>
              <a:t> 3: </a:t>
            </a:r>
            <a:r>
              <a:rPr lang="pt-BR" i="1" dirty="0"/>
              <a:t>Phân tích nguyên nhân ưu điểm/hạn chế của hoạt động học</a:t>
            </a:r>
            <a:endParaRPr lang="en-US" dirty="0"/>
          </a:p>
        </p:txBody>
      </p:sp>
      <p:sp>
        <p:nvSpPr>
          <p:cNvPr id="3" name="Content Placeholder 2"/>
          <p:cNvSpPr>
            <a:spLocks noGrp="1"/>
          </p:cNvSpPr>
          <p:nvPr>
            <p:ph idx="1"/>
          </p:nvPr>
        </p:nvSpPr>
        <p:spPr>
          <a:xfrm>
            <a:off x="1584337" y="1549831"/>
            <a:ext cx="10339437" cy="4780317"/>
          </a:xfrm>
        </p:spPr>
        <p:txBody>
          <a:bodyPr/>
          <a:lstStyle/>
          <a:p>
            <a:pPr marL="0" indent="0">
              <a:buNone/>
            </a:pPr>
            <a:r>
              <a:rPr lang="pt-BR" dirty="0"/>
              <a:t>Phân tích rõ tại sao học sinh đã học được/chưa học được kiến thức, kĩ năng cần dạy thông qua mục tiêu, nội dung, phương thức hoạt động và sản phẩm học tập mà học sinh phải hoàn thành:</a:t>
            </a:r>
            <a:endParaRPr lang="en-US" dirty="0"/>
          </a:p>
          <a:p>
            <a:r>
              <a:rPr lang="pt-BR" dirty="0"/>
              <a:t>	Mục tiêu của hoạt động học (thể hiện thông qua sản phẩm học tập mà học sinh phải hoàn thành) là gì?</a:t>
            </a:r>
            <a:endParaRPr lang="en-US" dirty="0"/>
          </a:p>
          <a:p>
            <a:r>
              <a:rPr lang="pt-BR" dirty="0"/>
              <a:t>	Nội dung của hoạt động học là gì? Qua hoạt động học này, học sinh được học/vận dụng những kiến thức, kĩ năng gì?</a:t>
            </a:r>
            <a:endParaRPr lang="en-US" dirty="0"/>
          </a:p>
          <a:p>
            <a:r>
              <a:rPr lang="pt-BR" dirty="0"/>
              <a:t>	Học sinh đã được yêu cầu/hướng dẫn cách thức thực hiện nhiệm vụ học tập (cá nhân, cặp, nhóm) như thế nào?</a:t>
            </a:r>
            <a:endParaRPr lang="en-US" dirty="0"/>
          </a:p>
          <a:p>
            <a:r>
              <a:rPr lang="pt-BR" dirty="0"/>
              <a:t>	Sản phẩm học tập (yêu cầu về nội dung và hình thức thể hiện) mà học sinh phải hoàn thành là gì?</a:t>
            </a:r>
            <a:endParaRPr lang="en-US" dirty="0"/>
          </a:p>
        </p:txBody>
      </p:sp>
    </p:spTree>
    <p:extLst>
      <p:ext uri="{BB962C8B-B14F-4D97-AF65-F5344CB8AC3E}">
        <p14:creationId xmlns:p14="http://schemas.microsoft.com/office/powerpoint/2010/main" val="35799028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Bước</a:t>
            </a:r>
            <a:r>
              <a:rPr lang="en-US" dirty="0"/>
              <a:t> 4: </a:t>
            </a:r>
            <a:r>
              <a:rPr lang="pt-BR" i="1" dirty="0"/>
              <a:t>Giải pháp nâng cao hiệu quả hoạt động học</a:t>
            </a:r>
            <a:endParaRPr lang="en-US" dirty="0"/>
          </a:p>
        </p:txBody>
      </p:sp>
      <p:sp>
        <p:nvSpPr>
          <p:cNvPr id="3" name="Content Placeholder 2"/>
          <p:cNvSpPr>
            <a:spLocks noGrp="1"/>
          </p:cNvSpPr>
          <p:nvPr>
            <p:ph idx="1"/>
          </p:nvPr>
        </p:nvSpPr>
        <p:spPr>
          <a:xfrm>
            <a:off x="1584335" y="1532678"/>
            <a:ext cx="10339437" cy="3783241"/>
          </a:xfrm>
        </p:spPr>
        <p:txBody>
          <a:bodyPr/>
          <a:lstStyle/>
          <a:p>
            <a:pPr marL="0" indent="0">
              <a:buNone/>
            </a:pPr>
            <a:r>
              <a:rPr lang="pt-BR" dirty="0"/>
              <a:t>Để nâng cao kết quả/hiệu quả hoạt động học của học sinh cần phải điều chỉnh, bổ sung những gì về:</a:t>
            </a:r>
            <a:endParaRPr lang="en-US" dirty="0"/>
          </a:p>
          <a:p>
            <a:r>
              <a:rPr lang="pt-BR" dirty="0"/>
              <a:t>	</a:t>
            </a:r>
            <a:r>
              <a:rPr lang="pt-BR" dirty="0" err="1"/>
              <a:t>Mục</a:t>
            </a:r>
            <a:r>
              <a:rPr lang="pt-BR" dirty="0"/>
              <a:t> tiêu, nội dung, phương thức, sản phẩm học tập của hoạt động học?</a:t>
            </a:r>
            <a:endParaRPr lang="en-US" dirty="0"/>
          </a:p>
          <a:p>
            <a:r>
              <a:rPr lang="pt-BR" dirty="0"/>
              <a:t>	</a:t>
            </a:r>
            <a:r>
              <a:rPr lang="pt-BR" dirty="0" err="1"/>
              <a:t>Kĩ</a:t>
            </a:r>
            <a:r>
              <a:rPr lang="pt-BR" dirty="0"/>
              <a:t> thuật tổ chức hoạt động học của học sinh: chuyển giao nhiệm vụ học tập; quan sát, hướng dẫn học sinh thực hiện nhiệm vụ học tập; tổ chức, hướng dẫn học sinh báo cáo, thảo luận về sản phẩm học tập; nhận xét, đánh giá quá trình hoạt động học và sản phẩm học tập của học sinh.</a:t>
            </a:r>
            <a:endParaRPr lang="en-US" dirty="0"/>
          </a:p>
        </p:txBody>
      </p:sp>
    </p:spTree>
    <p:extLst>
      <p:ext uri="{BB962C8B-B14F-4D97-AF65-F5344CB8AC3E}">
        <p14:creationId xmlns:p14="http://schemas.microsoft.com/office/powerpoint/2010/main" val="15126753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0F95B-71FA-F24F-AB29-202D6EFCA644}"/>
              </a:ext>
            </a:extLst>
          </p:cNvPr>
          <p:cNvSpPr>
            <a:spLocks noGrp="1"/>
          </p:cNvSpPr>
          <p:nvPr>
            <p:ph type="title"/>
          </p:nvPr>
        </p:nvSpPr>
        <p:spPr/>
        <p:txBody>
          <a:bodyPr/>
          <a:lstStyle/>
          <a:p>
            <a:r>
              <a:rPr lang="en-US" dirty="0" err="1">
                <a:solidFill>
                  <a:srgbClr val="FF0000"/>
                </a:solidFill>
              </a:rPr>
              <a:t>Hoạt</a:t>
            </a:r>
            <a:r>
              <a:rPr lang="en-US" dirty="0">
                <a:solidFill>
                  <a:srgbClr val="FF0000"/>
                </a:solidFill>
              </a:rPr>
              <a:t> </a:t>
            </a:r>
            <a:r>
              <a:rPr lang="en-US" dirty="0" err="1">
                <a:solidFill>
                  <a:srgbClr val="FF0000"/>
                </a:solidFill>
              </a:rPr>
              <a:t>động</a:t>
            </a:r>
            <a:r>
              <a:rPr lang="en-US" dirty="0">
                <a:solidFill>
                  <a:srgbClr val="FF0000"/>
                </a:solidFill>
              </a:rPr>
              <a:t> </a:t>
            </a:r>
            <a:r>
              <a:rPr lang="en-US" dirty="0" err="1">
                <a:solidFill>
                  <a:srgbClr val="FF0000"/>
                </a:solidFill>
              </a:rPr>
              <a:t>trải</a:t>
            </a:r>
            <a:r>
              <a:rPr lang="en-US" dirty="0">
                <a:solidFill>
                  <a:srgbClr val="FF0000"/>
                </a:solidFill>
              </a:rPr>
              <a:t> </a:t>
            </a:r>
            <a:r>
              <a:rPr lang="en-US" dirty="0" err="1">
                <a:solidFill>
                  <a:srgbClr val="FF0000"/>
                </a:solidFill>
              </a:rPr>
              <a:t>nghiệm</a:t>
            </a:r>
            <a:r>
              <a:rPr lang="en-US" dirty="0">
                <a:solidFill>
                  <a:srgbClr val="FF0000"/>
                </a:solidFill>
              </a:rPr>
              <a:t>, </a:t>
            </a:r>
            <a:r>
              <a:rPr lang="en-US" dirty="0" err="1">
                <a:solidFill>
                  <a:srgbClr val="FF0000"/>
                </a:solidFill>
              </a:rPr>
              <a:t>hướng</a:t>
            </a:r>
            <a:r>
              <a:rPr lang="en-US" dirty="0">
                <a:solidFill>
                  <a:srgbClr val="FF0000"/>
                </a:solidFill>
              </a:rPr>
              <a:t> </a:t>
            </a:r>
            <a:r>
              <a:rPr lang="en-US" dirty="0" err="1">
                <a:solidFill>
                  <a:srgbClr val="FF0000"/>
                </a:solidFill>
              </a:rPr>
              <a:t>nghiệp</a:t>
            </a:r>
            <a:endParaRPr lang="en-US" dirty="0">
              <a:solidFill>
                <a:srgbClr val="FF0000"/>
              </a:solidFill>
            </a:endParaRPr>
          </a:p>
        </p:txBody>
      </p:sp>
      <p:pic>
        <p:nvPicPr>
          <p:cNvPr id="5" name="Content Placeholder 4">
            <a:extLst>
              <a:ext uri="{FF2B5EF4-FFF2-40B4-BE49-F238E27FC236}">
                <a16:creationId xmlns:a16="http://schemas.microsoft.com/office/drawing/2014/main" id="{D635BC6F-FE41-9A4D-9E48-A5F014483439}"/>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706880" y="957816"/>
            <a:ext cx="9692640" cy="5444699"/>
          </a:xfrm>
        </p:spPr>
      </p:pic>
      <p:pic>
        <p:nvPicPr>
          <p:cNvPr id="3" name="Picture 2">
            <a:extLst>
              <a:ext uri="{FF2B5EF4-FFF2-40B4-BE49-F238E27FC236}">
                <a16:creationId xmlns:a16="http://schemas.microsoft.com/office/drawing/2014/main" id="{86617E60-E88F-224E-B07C-D3AECEA73B4C}"/>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29013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2051223" y="1408670"/>
            <a:ext cx="9156355" cy="5016844"/>
            <a:chOff x="0" y="0"/>
            <a:chExt cx="5159287" cy="3791413"/>
          </a:xfrm>
        </p:grpSpPr>
        <p:grpSp>
          <p:nvGrpSpPr>
            <p:cNvPr id="35" name="Group 34"/>
            <p:cNvGrpSpPr/>
            <p:nvPr/>
          </p:nvGrpSpPr>
          <p:grpSpPr>
            <a:xfrm>
              <a:off x="0" y="0"/>
              <a:ext cx="5159287" cy="3791413"/>
              <a:chOff x="0" y="0"/>
              <a:chExt cx="5159287" cy="3791413"/>
            </a:xfrm>
          </p:grpSpPr>
          <p:cxnSp>
            <p:nvCxnSpPr>
              <p:cNvPr id="38" name="Straight Connector 37"/>
              <p:cNvCxnSpPr/>
              <p:nvPr/>
            </p:nvCxnSpPr>
            <p:spPr>
              <a:xfrm>
                <a:off x="4252823" y="370936"/>
                <a:ext cx="1609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0" y="0"/>
                <a:ext cx="5159287" cy="3791413"/>
                <a:chOff x="0" y="0"/>
                <a:chExt cx="5159287" cy="3791413"/>
              </a:xfrm>
            </p:grpSpPr>
            <p:cxnSp>
              <p:nvCxnSpPr>
                <p:cNvPr id="40" name="Straight Connector 39"/>
                <p:cNvCxnSpPr/>
                <p:nvPr/>
              </p:nvCxnSpPr>
              <p:spPr>
                <a:xfrm>
                  <a:off x="4252823" y="362309"/>
                  <a:ext cx="0" cy="2187245"/>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0" y="0"/>
                  <a:ext cx="5159287" cy="3791413"/>
                  <a:chOff x="0" y="0"/>
                  <a:chExt cx="5159287" cy="3791413"/>
                </a:xfrm>
              </p:grpSpPr>
              <p:sp>
                <p:nvSpPr>
                  <p:cNvPr id="43" name="Text Box 5"/>
                  <p:cNvSpPr txBox="1"/>
                  <p:nvPr/>
                </p:nvSpPr>
                <p:spPr>
                  <a:xfrm>
                    <a:off x="4408098" y="923026"/>
                    <a:ext cx="687628" cy="43116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pPr>
                    <a:r>
                      <a:rPr lang="en-US" b="1">
                        <a:effectLst/>
                        <a:latin typeface="Arial" panose="020B0604020202020204" pitchFamily="34" charset="0"/>
                        <a:ea typeface="Calibri" panose="020F0502020204030204" pitchFamily="34" charset="0"/>
                        <a:cs typeface="Arial" panose="020B0604020202020204" pitchFamily="34" charset="0"/>
                      </a:rPr>
                      <a:t>CN</a:t>
                    </a:r>
                    <a:endParaRPr lang="en-US">
                      <a:effectLst/>
                      <a:latin typeface="Arial" panose="020B0604020202020204" pitchFamily="34" charset="0"/>
                      <a:ea typeface="Calibri" panose="020F0502020204030204" pitchFamily="34" charset="0"/>
                      <a:cs typeface="Arial" panose="020B0604020202020204" pitchFamily="34" charset="0"/>
                    </a:endParaRPr>
                  </a:p>
                </p:txBody>
              </p:sp>
              <p:sp>
                <p:nvSpPr>
                  <p:cNvPr id="44" name="Text Box 13"/>
                  <p:cNvSpPr txBox="1"/>
                  <p:nvPr/>
                </p:nvSpPr>
                <p:spPr>
                  <a:xfrm>
                    <a:off x="4399472" y="1708030"/>
                    <a:ext cx="687628" cy="43116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pPr>
                    <a:r>
                      <a:rPr lang="en-US" b="1">
                        <a:effectLst/>
                        <a:latin typeface="Arial" panose="020B0604020202020204" pitchFamily="34" charset="0"/>
                        <a:ea typeface="Calibri" panose="020F0502020204030204" pitchFamily="34" charset="0"/>
                        <a:cs typeface="Arial" panose="020B0604020202020204" pitchFamily="34" charset="0"/>
                      </a:rPr>
                      <a:t>TIN</a:t>
                    </a:r>
                    <a:endParaRPr lang="en-US">
                      <a:effectLst/>
                      <a:latin typeface="Arial" panose="020B0604020202020204" pitchFamily="34" charset="0"/>
                      <a:ea typeface="Calibri" panose="020F0502020204030204" pitchFamily="34" charset="0"/>
                      <a:cs typeface="Arial" panose="020B0604020202020204" pitchFamily="34" charset="0"/>
                    </a:endParaRPr>
                  </a:p>
                </p:txBody>
              </p:sp>
              <p:sp>
                <p:nvSpPr>
                  <p:cNvPr id="45" name="Text Box 14"/>
                  <p:cNvSpPr txBox="1"/>
                  <p:nvPr/>
                </p:nvSpPr>
                <p:spPr>
                  <a:xfrm>
                    <a:off x="0" y="1311215"/>
                    <a:ext cx="687628" cy="43116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pPr>
                    <a:r>
                      <a:rPr lang="en-US" b="1">
                        <a:effectLst/>
                        <a:latin typeface="Arial" panose="020B0604020202020204" pitchFamily="34" charset="0"/>
                        <a:ea typeface="Calibri" panose="020F0502020204030204" pitchFamily="34" charset="0"/>
                        <a:cs typeface="Arial" panose="020B0604020202020204" pitchFamily="34" charset="0"/>
                      </a:rPr>
                      <a:t>NT</a:t>
                    </a:r>
                    <a:endParaRPr lang="en-US">
                      <a:effectLst/>
                      <a:latin typeface="Arial" panose="020B0604020202020204" pitchFamily="34" charset="0"/>
                      <a:ea typeface="Calibri" panose="020F0502020204030204" pitchFamily="34" charset="0"/>
                      <a:cs typeface="Arial" panose="020B0604020202020204" pitchFamily="34" charset="0"/>
                    </a:endParaRPr>
                  </a:p>
                </p:txBody>
              </p:sp>
              <p:sp>
                <p:nvSpPr>
                  <p:cNvPr id="46" name="Text Box 1"/>
                  <p:cNvSpPr txBox="1"/>
                  <p:nvPr/>
                </p:nvSpPr>
                <p:spPr>
                  <a:xfrm>
                    <a:off x="4399472" y="120770"/>
                    <a:ext cx="665683" cy="43116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pPr>
                    <a:r>
                      <a:rPr lang="en-US" b="1">
                        <a:effectLst/>
                        <a:latin typeface="Arial" panose="020B0604020202020204" pitchFamily="34" charset="0"/>
                        <a:ea typeface="Calibri" panose="020F0502020204030204" pitchFamily="34" charset="0"/>
                        <a:cs typeface="Arial" panose="020B0604020202020204" pitchFamily="34" charset="0"/>
                      </a:rPr>
                      <a:t>TOÁN</a:t>
                    </a:r>
                    <a:endParaRPr lang="en-US">
                      <a:effectLst/>
                      <a:latin typeface="Arial" panose="020B0604020202020204" pitchFamily="34" charset="0"/>
                      <a:ea typeface="Calibri" panose="020F0502020204030204" pitchFamily="34" charset="0"/>
                      <a:cs typeface="Arial" panose="020B0604020202020204" pitchFamily="34" charset="0"/>
                    </a:endParaRPr>
                  </a:p>
                </p:txBody>
              </p:sp>
              <p:sp>
                <p:nvSpPr>
                  <p:cNvPr id="47" name="Text Box 11"/>
                  <p:cNvSpPr txBox="1"/>
                  <p:nvPr/>
                </p:nvSpPr>
                <p:spPr>
                  <a:xfrm>
                    <a:off x="1181819" y="103517"/>
                    <a:ext cx="665683" cy="43116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pPr>
                    <a:r>
                      <a:rPr lang="en-US" b="1">
                        <a:effectLst/>
                        <a:latin typeface="Arial" panose="020B0604020202020204" pitchFamily="34" charset="0"/>
                        <a:ea typeface="Calibri" panose="020F0502020204030204" pitchFamily="34" charset="0"/>
                        <a:cs typeface="Arial" panose="020B0604020202020204" pitchFamily="34" charset="0"/>
                      </a:rPr>
                      <a:t>VĂN</a:t>
                    </a:r>
                    <a:endParaRPr lang="en-US">
                      <a:effectLst/>
                      <a:latin typeface="Arial" panose="020B0604020202020204" pitchFamily="34" charset="0"/>
                      <a:ea typeface="Calibri" panose="020F0502020204030204" pitchFamily="34" charset="0"/>
                      <a:cs typeface="Arial" panose="020B0604020202020204" pitchFamily="34" charset="0"/>
                    </a:endParaRPr>
                  </a:p>
                </p:txBody>
              </p:sp>
              <p:sp>
                <p:nvSpPr>
                  <p:cNvPr id="48" name="Text Box 12"/>
                  <p:cNvSpPr txBox="1"/>
                  <p:nvPr/>
                </p:nvSpPr>
                <p:spPr>
                  <a:xfrm>
                    <a:off x="17253" y="77638"/>
                    <a:ext cx="665683" cy="43116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pPr>
                    <a:r>
                      <a:rPr lang="en-US" b="1">
                        <a:effectLst/>
                        <a:latin typeface="Arial" panose="020B0604020202020204" pitchFamily="34" charset="0"/>
                        <a:ea typeface="Calibri" panose="020F0502020204030204" pitchFamily="34" charset="0"/>
                        <a:cs typeface="Arial" panose="020B0604020202020204" pitchFamily="34" charset="0"/>
                      </a:rPr>
                      <a:t>NN</a:t>
                    </a:r>
                    <a:endParaRPr lang="en-US">
                      <a:effectLst/>
                      <a:latin typeface="Arial" panose="020B0604020202020204" pitchFamily="34" charset="0"/>
                      <a:ea typeface="Calibri" panose="020F0502020204030204" pitchFamily="34" charset="0"/>
                      <a:cs typeface="Arial" panose="020B0604020202020204" pitchFamily="34" charset="0"/>
                    </a:endParaRPr>
                  </a:p>
                </p:txBody>
              </p:sp>
              <p:sp>
                <p:nvSpPr>
                  <p:cNvPr id="49" name="Text Box 19"/>
                  <p:cNvSpPr txBox="1"/>
                  <p:nvPr/>
                </p:nvSpPr>
                <p:spPr>
                  <a:xfrm>
                    <a:off x="8627" y="1958196"/>
                    <a:ext cx="687628" cy="43116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pPr>
                    <a:r>
                      <a:rPr lang="en-US" b="1">
                        <a:effectLst/>
                        <a:latin typeface="Arial" panose="020B0604020202020204" pitchFamily="34" charset="0"/>
                        <a:ea typeface="Calibri" panose="020F0502020204030204" pitchFamily="34" charset="0"/>
                        <a:cs typeface="Arial" panose="020B0604020202020204" pitchFamily="34" charset="0"/>
                      </a:rPr>
                      <a:t>GDTC</a:t>
                    </a:r>
                    <a:endParaRPr lang="en-US">
                      <a:effectLst/>
                      <a:latin typeface="Arial" panose="020B0604020202020204" pitchFamily="34" charset="0"/>
                      <a:ea typeface="Calibri" panose="020F0502020204030204" pitchFamily="34" charset="0"/>
                      <a:cs typeface="Arial" panose="020B0604020202020204" pitchFamily="34" charset="0"/>
                    </a:endParaRPr>
                  </a:p>
                </p:txBody>
              </p:sp>
              <p:grpSp>
                <p:nvGrpSpPr>
                  <p:cNvPr id="50" name="Group 49"/>
                  <p:cNvGrpSpPr/>
                  <p:nvPr/>
                </p:nvGrpSpPr>
                <p:grpSpPr>
                  <a:xfrm>
                    <a:off x="2769080" y="0"/>
                    <a:ext cx="1360170" cy="2303831"/>
                    <a:chOff x="0" y="0"/>
                    <a:chExt cx="1360170" cy="2303831"/>
                  </a:xfrm>
                </p:grpSpPr>
                <p:sp>
                  <p:nvSpPr>
                    <p:cNvPr id="63" name="Text Box 2"/>
                    <p:cNvSpPr txBox="1"/>
                    <p:nvPr/>
                  </p:nvSpPr>
                  <p:spPr>
                    <a:xfrm>
                      <a:off x="343815" y="117043"/>
                      <a:ext cx="672998" cy="43116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pPr>
                      <a:r>
                        <a:rPr lang="en-US" b="1">
                          <a:effectLst/>
                          <a:latin typeface="Arial" panose="020B0604020202020204" pitchFamily="34" charset="0"/>
                          <a:ea typeface="Calibri" panose="020F0502020204030204" pitchFamily="34" charset="0"/>
                          <a:cs typeface="Arial" panose="020B0604020202020204" pitchFamily="34" charset="0"/>
                        </a:rPr>
                        <a:t>LÝ</a:t>
                      </a:r>
                      <a:endParaRPr lang="en-US">
                        <a:effectLst/>
                        <a:latin typeface="Arial" panose="020B0604020202020204" pitchFamily="34" charset="0"/>
                        <a:ea typeface="Calibri" panose="020F0502020204030204" pitchFamily="34" charset="0"/>
                        <a:cs typeface="Arial" panose="020B0604020202020204" pitchFamily="34" charset="0"/>
                      </a:endParaRPr>
                    </a:p>
                  </p:txBody>
                </p:sp>
                <p:sp>
                  <p:nvSpPr>
                    <p:cNvPr id="64" name="Text Box 3"/>
                    <p:cNvSpPr txBox="1"/>
                    <p:nvPr/>
                  </p:nvSpPr>
                  <p:spPr>
                    <a:xfrm>
                      <a:off x="343815" y="892454"/>
                      <a:ext cx="680313" cy="43116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pPr>
                      <a:r>
                        <a:rPr lang="en-US" b="1">
                          <a:effectLst/>
                          <a:latin typeface="Arial" panose="020B0604020202020204" pitchFamily="34" charset="0"/>
                          <a:ea typeface="Calibri" panose="020F0502020204030204" pitchFamily="34" charset="0"/>
                          <a:cs typeface="Arial" panose="020B0604020202020204" pitchFamily="34" charset="0"/>
                        </a:rPr>
                        <a:t>HÓA</a:t>
                      </a:r>
                      <a:endParaRPr lang="en-US">
                        <a:effectLst/>
                        <a:latin typeface="Arial" panose="020B0604020202020204" pitchFamily="34" charset="0"/>
                        <a:ea typeface="Calibri" panose="020F0502020204030204" pitchFamily="34" charset="0"/>
                        <a:cs typeface="Arial" panose="020B0604020202020204" pitchFamily="34" charset="0"/>
                      </a:endParaRPr>
                    </a:p>
                  </p:txBody>
                </p:sp>
                <p:sp>
                  <p:nvSpPr>
                    <p:cNvPr id="65" name="Text Box 4"/>
                    <p:cNvSpPr txBox="1"/>
                    <p:nvPr/>
                  </p:nvSpPr>
                  <p:spPr>
                    <a:xfrm>
                      <a:off x="358445" y="1616659"/>
                      <a:ext cx="687628" cy="43116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pPr>
                      <a:r>
                        <a:rPr lang="en-US" b="1">
                          <a:effectLst/>
                          <a:latin typeface="Arial" panose="020B0604020202020204" pitchFamily="34" charset="0"/>
                          <a:ea typeface="Calibri" panose="020F0502020204030204" pitchFamily="34" charset="0"/>
                          <a:cs typeface="Arial" panose="020B0604020202020204" pitchFamily="34" charset="0"/>
                        </a:rPr>
                        <a:t>SINH</a:t>
                      </a:r>
                      <a:endParaRPr lang="en-US">
                        <a:effectLst/>
                        <a:latin typeface="Arial" panose="020B0604020202020204" pitchFamily="34" charset="0"/>
                        <a:ea typeface="Calibri" panose="020F0502020204030204" pitchFamily="34" charset="0"/>
                        <a:cs typeface="Arial" panose="020B0604020202020204" pitchFamily="34" charset="0"/>
                      </a:endParaRPr>
                    </a:p>
                  </p:txBody>
                </p:sp>
                <p:sp>
                  <p:nvSpPr>
                    <p:cNvPr id="66" name="Rectangle 65"/>
                    <p:cNvSpPr/>
                    <p:nvPr/>
                  </p:nvSpPr>
                  <p:spPr>
                    <a:xfrm>
                      <a:off x="0" y="0"/>
                      <a:ext cx="1360170" cy="230383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Arial" panose="020B0604020202020204" pitchFamily="34" charset="0"/>
                        <a:cs typeface="Arial" panose="020B0604020202020204" pitchFamily="34" charset="0"/>
                      </a:endParaRPr>
                    </a:p>
                  </p:txBody>
                </p:sp>
              </p:grpSp>
              <p:sp>
                <p:nvSpPr>
                  <p:cNvPr id="51" name="Text Box 16"/>
                  <p:cNvSpPr txBox="1"/>
                  <p:nvPr/>
                </p:nvSpPr>
                <p:spPr>
                  <a:xfrm>
                    <a:off x="1130061" y="871268"/>
                    <a:ext cx="687628" cy="43116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pPr>
                    <a:r>
                      <a:rPr lang="en-US" b="1">
                        <a:effectLst/>
                        <a:latin typeface="Arial" panose="020B0604020202020204" pitchFamily="34" charset="0"/>
                        <a:ea typeface="Calibri" panose="020F0502020204030204" pitchFamily="34" charset="0"/>
                        <a:cs typeface="Arial" panose="020B0604020202020204" pitchFamily="34" charset="0"/>
                      </a:rPr>
                      <a:t>SỬ</a:t>
                    </a:r>
                    <a:endParaRPr lang="en-US">
                      <a:effectLst/>
                      <a:latin typeface="Arial" panose="020B0604020202020204" pitchFamily="34" charset="0"/>
                      <a:ea typeface="Calibri" panose="020F0502020204030204" pitchFamily="34" charset="0"/>
                      <a:cs typeface="Arial" panose="020B0604020202020204" pitchFamily="34" charset="0"/>
                    </a:endParaRPr>
                  </a:p>
                </p:txBody>
              </p:sp>
              <p:sp>
                <p:nvSpPr>
                  <p:cNvPr id="52" name="Text Box 17"/>
                  <p:cNvSpPr txBox="1"/>
                  <p:nvPr/>
                </p:nvSpPr>
                <p:spPr>
                  <a:xfrm>
                    <a:off x="1173193" y="1682151"/>
                    <a:ext cx="687628" cy="43116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pPr>
                    <a:r>
                      <a:rPr lang="en-US" b="1">
                        <a:effectLst/>
                        <a:latin typeface="Arial" panose="020B0604020202020204" pitchFamily="34" charset="0"/>
                        <a:ea typeface="Calibri" panose="020F0502020204030204" pitchFamily="34" charset="0"/>
                        <a:cs typeface="Arial" panose="020B0604020202020204" pitchFamily="34" charset="0"/>
                      </a:rPr>
                      <a:t>ĐỊA</a:t>
                    </a:r>
                    <a:endParaRPr lang="en-US">
                      <a:effectLst/>
                      <a:latin typeface="Arial" panose="020B0604020202020204" pitchFamily="34" charset="0"/>
                      <a:ea typeface="Calibri" panose="020F0502020204030204" pitchFamily="34" charset="0"/>
                      <a:cs typeface="Arial" panose="020B0604020202020204" pitchFamily="34" charset="0"/>
                    </a:endParaRPr>
                  </a:p>
                </p:txBody>
              </p:sp>
              <p:sp>
                <p:nvSpPr>
                  <p:cNvPr id="53" name="Text Box 18"/>
                  <p:cNvSpPr txBox="1"/>
                  <p:nvPr/>
                </p:nvSpPr>
                <p:spPr>
                  <a:xfrm>
                    <a:off x="0" y="715992"/>
                    <a:ext cx="687628" cy="43116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pPr>
                    <a:r>
                      <a:rPr lang="en-US" b="1">
                        <a:effectLst/>
                        <a:latin typeface="Arial" panose="020B0604020202020204" pitchFamily="34" charset="0"/>
                        <a:ea typeface="Calibri" panose="020F0502020204030204" pitchFamily="34" charset="0"/>
                        <a:cs typeface="Arial" panose="020B0604020202020204" pitchFamily="34" charset="0"/>
                      </a:rPr>
                      <a:t>GDCD</a:t>
                    </a:r>
                    <a:endParaRPr lang="en-US">
                      <a:effectLst/>
                      <a:latin typeface="Arial" panose="020B0604020202020204" pitchFamily="34" charset="0"/>
                      <a:ea typeface="Calibri" panose="020F0502020204030204" pitchFamily="34" charset="0"/>
                      <a:cs typeface="Arial" panose="020B0604020202020204" pitchFamily="34" charset="0"/>
                    </a:endParaRPr>
                  </a:p>
                </p:txBody>
              </p:sp>
              <p:sp>
                <p:nvSpPr>
                  <p:cNvPr id="54" name="Rectangle 53"/>
                  <p:cNvSpPr/>
                  <p:nvPr/>
                </p:nvSpPr>
                <p:spPr>
                  <a:xfrm>
                    <a:off x="871268" y="698740"/>
                    <a:ext cx="1360170" cy="1572743"/>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Arial" panose="020B0604020202020204" pitchFamily="34" charset="0"/>
                      <a:cs typeface="Arial" panose="020B0604020202020204" pitchFamily="34" charset="0"/>
                    </a:endParaRPr>
                  </a:p>
                </p:txBody>
              </p:sp>
              <p:sp>
                <p:nvSpPr>
                  <p:cNvPr id="55" name="Text Box 26"/>
                  <p:cNvSpPr txBox="1"/>
                  <p:nvPr/>
                </p:nvSpPr>
                <p:spPr>
                  <a:xfrm>
                    <a:off x="2708695" y="2544792"/>
                    <a:ext cx="2450592" cy="50419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pPr>
                    <a:r>
                      <a:rPr lang="en-US" b="1">
                        <a:effectLst/>
                        <a:latin typeface="Arial" panose="020B0604020202020204" pitchFamily="34" charset="0"/>
                        <a:ea typeface="Calibri" panose="020F0502020204030204" pitchFamily="34" charset="0"/>
                        <a:cs typeface="Arial" panose="020B0604020202020204" pitchFamily="34" charset="0"/>
                      </a:rPr>
                      <a:t>THLM (STEM)</a:t>
                    </a:r>
                    <a:endParaRPr lang="en-US">
                      <a:effectLst/>
                      <a:latin typeface="Arial" panose="020B0604020202020204" pitchFamily="34" charset="0"/>
                      <a:ea typeface="Calibri" panose="020F0502020204030204" pitchFamily="34" charset="0"/>
                      <a:cs typeface="Arial" panose="020B0604020202020204" pitchFamily="34" charset="0"/>
                    </a:endParaRPr>
                  </a:p>
                </p:txBody>
              </p:sp>
              <p:sp>
                <p:nvSpPr>
                  <p:cNvPr id="56" name="Text Box 28"/>
                  <p:cNvSpPr txBox="1"/>
                  <p:nvPr/>
                </p:nvSpPr>
                <p:spPr>
                  <a:xfrm>
                    <a:off x="34506" y="2544792"/>
                    <a:ext cx="2201418" cy="50419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pPr>
                    <a:r>
                      <a:rPr lang="en-US" b="1">
                        <a:effectLst/>
                        <a:latin typeface="Arial" panose="020B0604020202020204" pitchFamily="34" charset="0"/>
                        <a:ea typeface="Calibri" panose="020F0502020204030204" pitchFamily="34" charset="0"/>
                        <a:cs typeface="Arial" panose="020B0604020202020204" pitchFamily="34" charset="0"/>
                      </a:rPr>
                      <a:t>THLM</a:t>
                    </a:r>
                    <a:endParaRPr lang="en-US">
                      <a:effectLst/>
                      <a:latin typeface="Arial" panose="020B0604020202020204" pitchFamily="34" charset="0"/>
                      <a:ea typeface="Calibri" panose="020F0502020204030204" pitchFamily="34" charset="0"/>
                      <a:cs typeface="Arial" panose="020B0604020202020204" pitchFamily="34" charset="0"/>
                    </a:endParaRPr>
                  </a:p>
                </p:txBody>
              </p:sp>
              <p:cxnSp>
                <p:nvCxnSpPr>
                  <p:cNvPr id="57" name="Straight Connector 56"/>
                  <p:cNvCxnSpPr/>
                  <p:nvPr/>
                </p:nvCxnSpPr>
                <p:spPr>
                  <a:xfrm>
                    <a:off x="4753155" y="1354347"/>
                    <a:ext cx="7315" cy="3584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4149306" y="1181819"/>
                    <a:ext cx="277699" cy="7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2018581" y="327804"/>
                    <a:ext cx="7315" cy="22238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837427" y="319177"/>
                    <a:ext cx="190754" cy="73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 Box 43"/>
                  <p:cNvSpPr txBox="1"/>
                  <p:nvPr/>
                </p:nvSpPr>
                <p:spPr>
                  <a:xfrm>
                    <a:off x="8627" y="3286664"/>
                    <a:ext cx="5149774" cy="504749"/>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pPr>
                    <a:r>
                      <a:rPr lang="en-US" b="1">
                        <a:effectLst/>
                        <a:latin typeface="Arial" panose="020B0604020202020204" pitchFamily="34" charset="0"/>
                        <a:ea typeface="Calibri" panose="020F0502020204030204" pitchFamily="34" charset="0"/>
                        <a:cs typeface="Arial" panose="020B0604020202020204" pitchFamily="34" charset="0"/>
                      </a:rPr>
                      <a:t>HOẠT ĐỘNG TRẢI NGHIỆM, HƯỚNG NGHIỆP</a:t>
                    </a:r>
                    <a:endParaRPr lang="en-US">
                      <a:effectLst/>
                      <a:latin typeface="Arial" panose="020B0604020202020204" pitchFamily="34" charset="0"/>
                      <a:ea typeface="Calibri" panose="020F0502020204030204" pitchFamily="34" charset="0"/>
                      <a:cs typeface="Arial" panose="020B0604020202020204" pitchFamily="34" charset="0"/>
                    </a:endParaRPr>
                  </a:p>
                </p:txBody>
              </p:sp>
              <p:cxnSp>
                <p:nvCxnSpPr>
                  <p:cNvPr id="62" name="Straight Arrow Connector 61"/>
                  <p:cNvCxnSpPr/>
                  <p:nvPr/>
                </p:nvCxnSpPr>
                <p:spPr>
                  <a:xfrm flipH="1">
                    <a:off x="802257" y="327804"/>
                    <a:ext cx="6985" cy="22237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p:nvPr/>
              </p:nvCxnSpPr>
              <p:spPr>
                <a:xfrm>
                  <a:off x="672861" y="327804"/>
                  <a:ext cx="5048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36" name="Straight Arrow Connector 35"/>
            <p:cNvCxnSpPr/>
            <p:nvPr/>
          </p:nvCxnSpPr>
          <p:spPr>
            <a:xfrm>
              <a:off x="1138687" y="3045125"/>
              <a:ext cx="0" cy="2492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950898" y="3053751"/>
              <a:ext cx="0" cy="2492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7" name="TextBox 66"/>
          <p:cNvSpPr txBox="1"/>
          <p:nvPr/>
        </p:nvSpPr>
        <p:spPr>
          <a:xfrm>
            <a:off x="1827228" y="447215"/>
            <a:ext cx="9378778" cy="523220"/>
          </a:xfrm>
          <a:prstGeom prst="rect">
            <a:avLst/>
          </a:prstGeom>
          <a:noFill/>
        </p:spPr>
        <p:txBody>
          <a:bodyPr wrap="square" rtlCol="0">
            <a:spAutoFit/>
          </a:bodyPr>
          <a:lstStyle/>
          <a:p>
            <a:r>
              <a:rPr lang="en-US" sz="2800" b="1">
                <a:solidFill>
                  <a:srgbClr val="FF0000"/>
                </a:solidFill>
                <a:latin typeface="Arial" panose="020B0604020202020204" pitchFamily="34" charset="0"/>
                <a:cs typeface="Arial" panose="020B0604020202020204" pitchFamily="34" charset="0"/>
              </a:rPr>
              <a:t>XÂY DỰNG KẾ HOẠCH GIÁO DỤC NHÀ TRƯỜNG</a:t>
            </a:r>
          </a:p>
        </p:txBody>
      </p:sp>
    </p:spTree>
    <p:extLst>
      <p:ext uri="{BB962C8B-B14F-4D97-AF65-F5344CB8AC3E}">
        <p14:creationId xmlns:p14="http://schemas.microsoft.com/office/powerpoint/2010/main" val="3394032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7322" y="1669774"/>
            <a:ext cx="8915399" cy="1904699"/>
          </a:xfrm>
        </p:spPr>
        <p:txBody>
          <a:bodyPr>
            <a:normAutofit fontScale="90000"/>
          </a:bodyPr>
          <a:lstStyle/>
          <a:p>
            <a:pPr algn="ctr"/>
            <a:r>
              <a:rPr lang="en-US" dirty="0">
                <a:solidFill>
                  <a:srgbClr val="0000FF"/>
                </a:solidFill>
              </a:rPr>
              <a:t>TRÂN TRỌNG CẢM ƠN</a:t>
            </a:r>
            <a:br>
              <a:rPr lang="en-US" dirty="0">
                <a:solidFill>
                  <a:srgbClr val="0000FF"/>
                </a:solidFill>
              </a:rPr>
            </a:br>
            <a:r>
              <a:rPr lang="en-US" dirty="0">
                <a:solidFill>
                  <a:srgbClr val="0000FF"/>
                </a:solidFill>
                <a:hlinkClick r:id="rId2"/>
              </a:rPr>
              <a:t>nxthanh@moet.gov.vn</a:t>
            </a:r>
            <a:br>
              <a:rPr lang="en-US" dirty="0">
                <a:solidFill>
                  <a:srgbClr val="0000FF"/>
                </a:solidFill>
              </a:rPr>
            </a:br>
            <a:r>
              <a:rPr lang="en-US" dirty="0">
                <a:solidFill>
                  <a:srgbClr val="0000FF"/>
                </a:solidFill>
              </a:rPr>
              <a:t>0913563341</a:t>
            </a:r>
          </a:p>
        </p:txBody>
      </p:sp>
    </p:spTree>
    <p:extLst>
      <p:ext uri="{BB962C8B-B14F-4D97-AF65-F5344CB8AC3E}">
        <p14:creationId xmlns:p14="http://schemas.microsoft.com/office/powerpoint/2010/main" val="2823490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4. </a:t>
            </a:r>
            <a:r>
              <a:rPr lang="en-US" dirty="0" err="1">
                <a:solidFill>
                  <a:schemeClr val="tx1"/>
                </a:solidFill>
              </a:rPr>
              <a:t>Hình</a:t>
            </a:r>
            <a:r>
              <a:rPr lang="en-US" dirty="0">
                <a:solidFill>
                  <a:schemeClr val="tx1"/>
                </a:solidFill>
              </a:rPr>
              <a:t> </a:t>
            </a:r>
            <a:r>
              <a:rPr lang="en-US" dirty="0" err="1">
                <a:solidFill>
                  <a:schemeClr val="tx1"/>
                </a:solidFill>
              </a:rPr>
              <a:t>thức</a:t>
            </a:r>
            <a:r>
              <a:rPr lang="en-US" dirty="0">
                <a:solidFill>
                  <a:schemeClr val="tx1"/>
                </a:solidFill>
              </a:rPr>
              <a:t> </a:t>
            </a:r>
            <a:r>
              <a:rPr lang="en-US" dirty="0" err="1">
                <a:solidFill>
                  <a:schemeClr val="tx1"/>
                </a:solidFill>
              </a:rPr>
              <a:t>dạy</a:t>
            </a:r>
            <a:r>
              <a:rPr lang="en-US" dirty="0">
                <a:solidFill>
                  <a:schemeClr val="tx1"/>
                </a:solidFill>
              </a:rPr>
              <a:t> </a:t>
            </a:r>
            <a:r>
              <a:rPr lang="en-US" dirty="0" err="1">
                <a:solidFill>
                  <a:schemeClr val="tx1"/>
                </a:solidFill>
              </a:rPr>
              <a:t>học</a:t>
            </a:r>
            <a:endParaRPr lang="en-US" dirty="0">
              <a:solidFill>
                <a:schemeClr val="tx1"/>
              </a:solidFill>
            </a:endParaRPr>
          </a:p>
        </p:txBody>
      </p:sp>
      <p:sp>
        <p:nvSpPr>
          <p:cNvPr id="3" name="Content Placeholder 2"/>
          <p:cNvSpPr>
            <a:spLocks noGrp="1"/>
          </p:cNvSpPr>
          <p:nvPr>
            <p:ph idx="1"/>
          </p:nvPr>
        </p:nvSpPr>
        <p:spPr>
          <a:xfrm>
            <a:off x="838200" y="1385456"/>
            <a:ext cx="5307419" cy="3574472"/>
          </a:xfrm>
        </p:spPr>
        <p:txBody>
          <a:bodyPr>
            <a:normAutofit/>
          </a:bodyPr>
          <a:lstStyle/>
          <a:p>
            <a:r>
              <a:rPr lang="en-US" sz="2800" dirty="0" err="1">
                <a:solidFill>
                  <a:schemeClr val="tx1"/>
                </a:solidFill>
              </a:rPr>
              <a:t>Chủ</a:t>
            </a:r>
            <a:r>
              <a:rPr lang="en-US" sz="2800" dirty="0">
                <a:solidFill>
                  <a:schemeClr val="tx1"/>
                </a:solidFill>
              </a:rPr>
              <a:t> </a:t>
            </a:r>
            <a:r>
              <a:rPr lang="en-US" sz="2800" dirty="0" err="1">
                <a:solidFill>
                  <a:schemeClr val="tx1"/>
                </a:solidFill>
              </a:rPr>
              <a:t>yếu</a:t>
            </a:r>
            <a:r>
              <a:rPr lang="en-US" sz="2800" dirty="0">
                <a:solidFill>
                  <a:schemeClr val="tx1"/>
                </a:solidFill>
              </a:rPr>
              <a:t> </a:t>
            </a:r>
            <a:r>
              <a:rPr lang="en-US" sz="2800" dirty="0" err="1">
                <a:solidFill>
                  <a:schemeClr val="tx1"/>
                </a:solidFill>
              </a:rPr>
              <a:t>dạy</a:t>
            </a:r>
            <a:r>
              <a:rPr lang="en-US" sz="2800" dirty="0">
                <a:solidFill>
                  <a:schemeClr val="tx1"/>
                </a:solidFill>
              </a:rPr>
              <a:t> </a:t>
            </a:r>
            <a:r>
              <a:rPr lang="en-US" sz="2800" dirty="0" err="1">
                <a:solidFill>
                  <a:schemeClr val="tx1"/>
                </a:solidFill>
              </a:rPr>
              <a:t>học</a:t>
            </a:r>
            <a:r>
              <a:rPr lang="en-US" sz="2800" dirty="0">
                <a:solidFill>
                  <a:schemeClr val="tx1"/>
                </a:solidFill>
              </a:rPr>
              <a:t> </a:t>
            </a:r>
            <a:r>
              <a:rPr lang="en-US" sz="2800" dirty="0" err="1">
                <a:solidFill>
                  <a:schemeClr val="tx1"/>
                </a:solidFill>
              </a:rPr>
              <a:t>trên</a:t>
            </a:r>
            <a:r>
              <a:rPr lang="en-US" sz="2800" dirty="0">
                <a:solidFill>
                  <a:schemeClr val="tx1"/>
                </a:solidFill>
              </a:rPr>
              <a:t> </a:t>
            </a:r>
            <a:r>
              <a:rPr lang="en-US" sz="2800" dirty="0" err="1">
                <a:solidFill>
                  <a:schemeClr val="tx1"/>
                </a:solidFill>
              </a:rPr>
              <a:t>lớp</a:t>
            </a:r>
            <a:r>
              <a:rPr lang="en-US" sz="2800" dirty="0">
                <a:solidFill>
                  <a:schemeClr val="tx1"/>
                </a:solidFill>
              </a:rPr>
              <a:t>.</a:t>
            </a:r>
          </a:p>
          <a:p>
            <a:r>
              <a:rPr lang="en-US" sz="2800" dirty="0" err="1">
                <a:solidFill>
                  <a:schemeClr val="tx1"/>
                </a:solidFill>
              </a:rPr>
              <a:t>Ngoài</a:t>
            </a:r>
            <a:r>
              <a:rPr lang="en-US" sz="2800" dirty="0">
                <a:solidFill>
                  <a:schemeClr val="tx1"/>
                </a:solidFill>
              </a:rPr>
              <a:t> </a:t>
            </a:r>
            <a:r>
              <a:rPr lang="en-US" sz="2800" dirty="0" err="1">
                <a:solidFill>
                  <a:schemeClr val="tx1"/>
                </a:solidFill>
              </a:rPr>
              <a:t>lớp</a:t>
            </a:r>
            <a:r>
              <a:rPr lang="en-US" sz="2800" dirty="0">
                <a:solidFill>
                  <a:schemeClr val="tx1"/>
                </a:solidFill>
              </a:rPr>
              <a:t> </a:t>
            </a:r>
            <a:r>
              <a:rPr lang="en-US" sz="2800" dirty="0" err="1">
                <a:solidFill>
                  <a:schemeClr val="tx1"/>
                </a:solidFill>
              </a:rPr>
              <a:t>học</a:t>
            </a:r>
            <a:r>
              <a:rPr lang="en-US" sz="2800" dirty="0">
                <a:solidFill>
                  <a:schemeClr val="tx1"/>
                </a:solidFill>
              </a:rPr>
              <a:t> </a:t>
            </a:r>
            <a:r>
              <a:rPr lang="en-US" sz="2800" dirty="0" err="1">
                <a:solidFill>
                  <a:schemeClr val="tx1"/>
                </a:solidFill>
              </a:rPr>
              <a:t>là</a:t>
            </a:r>
            <a:r>
              <a:rPr lang="en-US" sz="2800" dirty="0">
                <a:solidFill>
                  <a:schemeClr val="tx1"/>
                </a:solidFill>
              </a:rPr>
              <a:t>: </a:t>
            </a:r>
            <a:r>
              <a:rPr lang="en-US" sz="2800" dirty="0" err="1">
                <a:solidFill>
                  <a:schemeClr val="tx1"/>
                </a:solidFill>
              </a:rPr>
              <a:t>Ngoại</a:t>
            </a:r>
            <a:r>
              <a:rPr lang="en-US" sz="2800" dirty="0">
                <a:solidFill>
                  <a:schemeClr val="tx1"/>
                </a:solidFill>
              </a:rPr>
              <a:t> </a:t>
            </a:r>
            <a:r>
              <a:rPr lang="en-US" sz="2800" dirty="0" err="1">
                <a:solidFill>
                  <a:schemeClr val="tx1"/>
                </a:solidFill>
              </a:rPr>
              <a:t>khóa</a:t>
            </a:r>
            <a:r>
              <a:rPr lang="en-US" sz="2800" dirty="0">
                <a:solidFill>
                  <a:schemeClr val="tx1"/>
                </a:solidFill>
              </a:rPr>
              <a:t>, </a:t>
            </a:r>
            <a:r>
              <a:rPr lang="en-US" sz="2800" dirty="0" err="1">
                <a:solidFill>
                  <a:schemeClr val="tx1"/>
                </a:solidFill>
              </a:rPr>
              <a:t>Hoạt</a:t>
            </a:r>
            <a:r>
              <a:rPr lang="en-US" sz="2800" dirty="0">
                <a:solidFill>
                  <a:schemeClr val="tx1"/>
                </a:solidFill>
              </a:rPr>
              <a:t> </a:t>
            </a:r>
            <a:r>
              <a:rPr lang="en-US" sz="2800" dirty="0" err="1">
                <a:solidFill>
                  <a:schemeClr val="tx1"/>
                </a:solidFill>
              </a:rPr>
              <a:t>động</a:t>
            </a:r>
            <a:r>
              <a:rPr lang="en-US" sz="2800" dirty="0">
                <a:solidFill>
                  <a:schemeClr val="tx1"/>
                </a:solidFill>
              </a:rPr>
              <a:t> </a:t>
            </a:r>
            <a:r>
              <a:rPr lang="en-US" sz="2800" dirty="0" err="1">
                <a:solidFill>
                  <a:schemeClr val="tx1"/>
                </a:solidFill>
              </a:rPr>
              <a:t>ngoài</a:t>
            </a:r>
            <a:r>
              <a:rPr lang="en-US" sz="2800" dirty="0">
                <a:solidFill>
                  <a:schemeClr val="tx1"/>
                </a:solidFill>
              </a:rPr>
              <a:t> </a:t>
            </a:r>
            <a:r>
              <a:rPr lang="en-US" sz="2800" dirty="0" err="1">
                <a:solidFill>
                  <a:schemeClr val="tx1"/>
                </a:solidFill>
              </a:rPr>
              <a:t>giờ</a:t>
            </a:r>
            <a:r>
              <a:rPr lang="en-US" sz="2800" dirty="0">
                <a:solidFill>
                  <a:schemeClr val="tx1"/>
                </a:solidFill>
              </a:rPr>
              <a:t> </a:t>
            </a:r>
            <a:r>
              <a:rPr lang="en-US" sz="2800" dirty="0" err="1">
                <a:solidFill>
                  <a:schemeClr val="tx1"/>
                </a:solidFill>
              </a:rPr>
              <a:t>lên</a:t>
            </a:r>
            <a:r>
              <a:rPr lang="en-US" sz="2800" dirty="0">
                <a:solidFill>
                  <a:schemeClr val="tx1"/>
                </a:solidFill>
              </a:rPr>
              <a:t> </a:t>
            </a:r>
            <a:r>
              <a:rPr lang="en-US" sz="2800" dirty="0" err="1">
                <a:solidFill>
                  <a:schemeClr val="tx1"/>
                </a:solidFill>
              </a:rPr>
              <a:t>lớp</a:t>
            </a:r>
            <a:r>
              <a:rPr lang="en-US" sz="2800" dirty="0">
                <a:solidFill>
                  <a:schemeClr val="tx1"/>
                </a:solidFill>
              </a:rPr>
              <a:t>; </a:t>
            </a:r>
            <a:r>
              <a:rPr lang="en-US" sz="2800" dirty="0" err="1">
                <a:solidFill>
                  <a:schemeClr val="tx1"/>
                </a:solidFill>
              </a:rPr>
              <a:t>Thăm</a:t>
            </a:r>
            <a:r>
              <a:rPr lang="en-US" sz="2800" dirty="0">
                <a:solidFill>
                  <a:schemeClr val="tx1"/>
                </a:solidFill>
              </a:rPr>
              <a:t> </a:t>
            </a:r>
            <a:r>
              <a:rPr lang="en-US" sz="2800" dirty="0" err="1">
                <a:solidFill>
                  <a:schemeClr val="tx1"/>
                </a:solidFill>
              </a:rPr>
              <a:t>quan</a:t>
            </a:r>
            <a:r>
              <a:rPr lang="en-US" sz="2800" dirty="0">
                <a:solidFill>
                  <a:schemeClr val="tx1"/>
                </a:solidFill>
              </a:rPr>
              <a:t>, </a:t>
            </a:r>
            <a:r>
              <a:rPr lang="en-US" sz="2800" dirty="0" err="1">
                <a:solidFill>
                  <a:schemeClr val="tx1"/>
                </a:solidFill>
              </a:rPr>
              <a:t>dã</a:t>
            </a:r>
            <a:r>
              <a:rPr lang="en-US" sz="2800" dirty="0">
                <a:solidFill>
                  <a:schemeClr val="tx1"/>
                </a:solidFill>
              </a:rPr>
              <a:t> </a:t>
            </a:r>
            <a:r>
              <a:rPr lang="en-US" sz="2800" dirty="0" err="1">
                <a:solidFill>
                  <a:schemeClr val="tx1"/>
                </a:solidFill>
              </a:rPr>
              <a:t>ngoại</a:t>
            </a:r>
            <a:r>
              <a:rPr lang="en-US" sz="2800" dirty="0">
                <a:solidFill>
                  <a:schemeClr val="tx1"/>
                </a:solidFill>
              </a:rPr>
              <a:t>.</a:t>
            </a:r>
          </a:p>
          <a:p>
            <a:r>
              <a:rPr lang="en-US" sz="2800" dirty="0" err="1">
                <a:solidFill>
                  <a:schemeClr val="tx1"/>
                </a:solidFill>
              </a:rPr>
              <a:t>Không</a:t>
            </a:r>
            <a:r>
              <a:rPr lang="en-US" sz="2800" dirty="0">
                <a:solidFill>
                  <a:schemeClr val="tx1"/>
                </a:solidFill>
              </a:rPr>
              <a:t> </a:t>
            </a:r>
            <a:r>
              <a:rPr lang="en-US" sz="2800" dirty="0" err="1">
                <a:solidFill>
                  <a:schemeClr val="tx1"/>
                </a:solidFill>
              </a:rPr>
              <a:t>có</a:t>
            </a:r>
            <a:r>
              <a:rPr lang="en-US" sz="2800" dirty="0">
                <a:solidFill>
                  <a:schemeClr val="tx1"/>
                </a:solidFill>
              </a:rPr>
              <a:t> </a:t>
            </a:r>
            <a:r>
              <a:rPr lang="en-US" sz="2800" dirty="0" err="1">
                <a:solidFill>
                  <a:schemeClr val="tx1"/>
                </a:solidFill>
              </a:rPr>
              <a:t>cơ</a:t>
            </a:r>
            <a:r>
              <a:rPr lang="en-US" sz="2800" dirty="0">
                <a:solidFill>
                  <a:schemeClr val="tx1"/>
                </a:solidFill>
              </a:rPr>
              <a:t> </a:t>
            </a:r>
            <a:r>
              <a:rPr lang="en-US" sz="2800" dirty="0" err="1">
                <a:solidFill>
                  <a:schemeClr val="tx1"/>
                </a:solidFill>
              </a:rPr>
              <a:t>chế</a:t>
            </a:r>
            <a:r>
              <a:rPr lang="en-US" sz="2800" dirty="0">
                <a:solidFill>
                  <a:schemeClr val="tx1"/>
                </a:solidFill>
              </a:rPr>
              <a:t> </a:t>
            </a:r>
            <a:r>
              <a:rPr lang="en-US" sz="2800" dirty="0" err="1">
                <a:solidFill>
                  <a:schemeClr val="tx1"/>
                </a:solidFill>
              </a:rPr>
              <a:t>thức</a:t>
            </a:r>
            <a:r>
              <a:rPr lang="en-US" sz="2800" dirty="0">
                <a:solidFill>
                  <a:schemeClr val="tx1"/>
                </a:solidFill>
              </a:rPr>
              <a:t> </a:t>
            </a:r>
            <a:r>
              <a:rPr lang="en-US" sz="2800" dirty="0" err="1">
                <a:solidFill>
                  <a:schemeClr val="tx1"/>
                </a:solidFill>
              </a:rPr>
              <a:t>hiện</a:t>
            </a:r>
            <a:r>
              <a:rPr lang="en-US" sz="2800" dirty="0">
                <a:solidFill>
                  <a:schemeClr val="tx1"/>
                </a:solidFill>
              </a:rPr>
              <a:t> </a:t>
            </a:r>
            <a:r>
              <a:rPr lang="en-US" sz="2800" dirty="0" err="1">
                <a:solidFill>
                  <a:schemeClr val="tx1"/>
                </a:solidFill>
              </a:rPr>
              <a:t>mối</a:t>
            </a:r>
            <a:r>
              <a:rPr lang="en-US" sz="2800" dirty="0">
                <a:solidFill>
                  <a:schemeClr val="tx1"/>
                </a:solidFill>
              </a:rPr>
              <a:t> </a:t>
            </a:r>
            <a:r>
              <a:rPr lang="en-US" sz="2800" dirty="0" err="1">
                <a:solidFill>
                  <a:schemeClr val="tx1"/>
                </a:solidFill>
              </a:rPr>
              <a:t>liên</a:t>
            </a:r>
            <a:r>
              <a:rPr lang="en-US" sz="2800" dirty="0">
                <a:solidFill>
                  <a:schemeClr val="tx1"/>
                </a:solidFill>
              </a:rPr>
              <a:t> </a:t>
            </a:r>
            <a:r>
              <a:rPr lang="en-US" sz="2800" dirty="0" err="1">
                <a:solidFill>
                  <a:schemeClr val="tx1"/>
                </a:solidFill>
              </a:rPr>
              <a:t>hệ</a:t>
            </a:r>
            <a:r>
              <a:rPr lang="en-US" sz="2800" dirty="0">
                <a:solidFill>
                  <a:schemeClr val="tx1"/>
                </a:solidFill>
              </a:rPr>
              <a:t> </a:t>
            </a:r>
            <a:r>
              <a:rPr lang="en-US" sz="2800" dirty="0" err="1">
                <a:solidFill>
                  <a:schemeClr val="tx1"/>
                </a:solidFill>
              </a:rPr>
              <a:t>Gia</a:t>
            </a:r>
            <a:r>
              <a:rPr lang="en-US" sz="2800" dirty="0">
                <a:solidFill>
                  <a:schemeClr val="tx1"/>
                </a:solidFill>
              </a:rPr>
              <a:t> </a:t>
            </a:r>
            <a:r>
              <a:rPr lang="en-US" sz="2800" dirty="0" err="1">
                <a:solidFill>
                  <a:schemeClr val="tx1"/>
                </a:solidFill>
              </a:rPr>
              <a:t>đình</a:t>
            </a:r>
            <a:r>
              <a:rPr lang="en-US" sz="2800" dirty="0">
                <a:solidFill>
                  <a:schemeClr val="tx1"/>
                </a:solidFill>
              </a:rPr>
              <a:t> – </a:t>
            </a:r>
            <a:r>
              <a:rPr lang="en-US" sz="2800" dirty="0" err="1">
                <a:solidFill>
                  <a:schemeClr val="tx1"/>
                </a:solidFill>
              </a:rPr>
              <a:t>Nhà</a:t>
            </a:r>
            <a:r>
              <a:rPr lang="en-US" sz="2800" dirty="0">
                <a:solidFill>
                  <a:schemeClr val="tx1"/>
                </a:solidFill>
              </a:rPr>
              <a:t> </a:t>
            </a:r>
            <a:r>
              <a:rPr lang="en-US" sz="2800" dirty="0" err="1">
                <a:solidFill>
                  <a:schemeClr val="tx1"/>
                </a:solidFill>
              </a:rPr>
              <a:t>trường</a:t>
            </a:r>
            <a:r>
              <a:rPr lang="en-US" sz="2800" dirty="0">
                <a:solidFill>
                  <a:schemeClr val="tx1"/>
                </a:solidFill>
              </a:rPr>
              <a:t> – </a:t>
            </a:r>
            <a:r>
              <a:rPr lang="en-US" sz="2800" dirty="0" err="1">
                <a:solidFill>
                  <a:schemeClr val="tx1"/>
                </a:solidFill>
              </a:rPr>
              <a:t>Xã</a:t>
            </a:r>
            <a:r>
              <a:rPr lang="en-US" sz="2800" dirty="0">
                <a:solidFill>
                  <a:schemeClr val="tx1"/>
                </a:solidFill>
              </a:rPr>
              <a:t> </a:t>
            </a:r>
            <a:r>
              <a:rPr lang="en-US" sz="2800" dirty="0" err="1">
                <a:solidFill>
                  <a:schemeClr val="tx1"/>
                </a:solidFill>
              </a:rPr>
              <a:t>hội</a:t>
            </a:r>
            <a:r>
              <a:rPr lang="en-US" sz="2800" dirty="0">
                <a:solidFill>
                  <a:schemeClr val="tx1"/>
                </a:solidFill>
              </a:rPr>
              <a:t>.</a:t>
            </a:r>
          </a:p>
        </p:txBody>
      </p:sp>
      <p:pic>
        <p:nvPicPr>
          <p:cNvPr id="2050" name="Picture 2" descr="https://encrypted-tbn1.gstatic.com/images?q=tbn:ANd9GcTHXe1SqThf_xtCh7FYiBS5L0qEV3SJVZgFFyaHKV9bpMi4lIZGQ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7125" y="2096917"/>
            <a:ext cx="5404293" cy="360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42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336" y="277401"/>
            <a:ext cx="10339437" cy="711140"/>
          </a:xfrm>
        </p:spPr>
        <p:txBody>
          <a:bodyPr/>
          <a:lstStyle/>
          <a:p>
            <a:r>
              <a:rPr lang="en-US" dirty="0">
                <a:solidFill>
                  <a:schemeClr val="tx1"/>
                </a:solidFill>
              </a:rPr>
              <a:t>6. </a:t>
            </a:r>
            <a:r>
              <a:rPr lang="en-US" dirty="0" err="1">
                <a:solidFill>
                  <a:schemeClr val="tx1"/>
                </a:solidFill>
              </a:rPr>
              <a:t>Chủ</a:t>
            </a:r>
            <a:r>
              <a:rPr lang="en-US" dirty="0">
                <a:solidFill>
                  <a:schemeClr val="tx1"/>
                </a:solidFill>
              </a:rPr>
              <a:t> </a:t>
            </a:r>
            <a:r>
              <a:rPr lang="en-US" dirty="0" err="1">
                <a:solidFill>
                  <a:schemeClr val="tx1"/>
                </a:solidFill>
              </a:rPr>
              <a:t>trương</a:t>
            </a:r>
            <a:r>
              <a:rPr lang="en-US" dirty="0">
                <a:solidFill>
                  <a:schemeClr val="tx1"/>
                </a:solidFill>
              </a:rPr>
              <a:t> </a:t>
            </a:r>
            <a:r>
              <a:rPr lang="en-US" dirty="0" err="1">
                <a:solidFill>
                  <a:schemeClr val="tx1"/>
                </a:solidFill>
              </a:rPr>
              <a:t>đổi</a:t>
            </a:r>
            <a:r>
              <a:rPr lang="en-US" dirty="0">
                <a:solidFill>
                  <a:schemeClr val="tx1"/>
                </a:solidFill>
              </a:rPr>
              <a:t> </a:t>
            </a:r>
            <a:r>
              <a:rPr lang="en-US" dirty="0" err="1">
                <a:solidFill>
                  <a:schemeClr val="tx1"/>
                </a:solidFill>
              </a:rPr>
              <a:t>mới</a:t>
            </a:r>
            <a:endParaRPr lang="en-US" dirty="0">
              <a:solidFill>
                <a:schemeClr val="tx1"/>
              </a:solidFill>
            </a:endParaRPr>
          </a:p>
        </p:txBody>
      </p:sp>
      <p:sp>
        <p:nvSpPr>
          <p:cNvPr id="3" name="Content Placeholder 2"/>
          <p:cNvSpPr>
            <a:spLocks noGrp="1"/>
          </p:cNvSpPr>
          <p:nvPr>
            <p:ph idx="1"/>
          </p:nvPr>
        </p:nvSpPr>
        <p:spPr>
          <a:xfrm>
            <a:off x="1584337" y="815547"/>
            <a:ext cx="10339437" cy="5782962"/>
          </a:xfrm>
        </p:spPr>
        <p:txBody>
          <a:bodyPr>
            <a:normAutofit/>
          </a:bodyPr>
          <a:lstStyle/>
          <a:p>
            <a:r>
              <a:rPr lang="en-US" dirty="0" err="1">
                <a:solidFill>
                  <a:schemeClr val="tx1"/>
                </a:solidFill>
              </a:rPr>
              <a:t>Bộ</a:t>
            </a:r>
            <a:r>
              <a:rPr lang="en-US" dirty="0">
                <a:solidFill>
                  <a:schemeClr val="tx1"/>
                </a:solidFill>
              </a:rPr>
              <a:t> </a:t>
            </a:r>
            <a:r>
              <a:rPr lang="en-US" dirty="0" err="1">
                <a:solidFill>
                  <a:schemeClr val="tx1"/>
                </a:solidFill>
              </a:rPr>
              <a:t>đã</a:t>
            </a:r>
            <a:r>
              <a:rPr lang="en-US" dirty="0">
                <a:solidFill>
                  <a:schemeClr val="tx1"/>
                </a:solidFill>
              </a:rPr>
              <a:t> </a:t>
            </a:r>
            <a:r>
              <a:rPr lang="en-US" dirty="0" err="1">
                <a:solidFill>
                  <a:schemeClr val="tx1"/>
                </a:solidFill>
              </a:rPr>
              <a:t>tạo</a:t>
            </a:r>
            <a:r>
              <a:rPr lang="en-US" dirty="0">
                <a:solidFill>
                  <a:schemeClr val="tx1"/>
                </a:solidFill>
              </a:rPr>
              <a:t> </a:t>
            </a:r>
            <a:r>
              <a:rPr lang="en-US" dirty="0" err="1">
                <a:solidFill>
                  <a:schemeClr val="tx1"/>
                </a:solidFill>
              </a:rPr>
              <a:t>cơ</a:t>
            </a:r>
            <a:r>
              <a:rPr lang="en-US" dirty="0">
                <a:solidFill>
                  <a:schemeClr val="tx1"/>
                </a:solidFill>
              </a:rPr>
              <a:t> </a:t>
            </a:r>
            <a:r>
              <a:rPr lang="en-US" dirty="0" err="1">
                <a:solidFill>
                  <a:schemeClr val="tx1"/>
                </a:solidFill>
              </a:rPr>
              <a:t>chế</a:t>
            </a:r>
            <a:r>
              <a:rPr lang="en-US" dirty="0">
                <a:solidFill>
                  <a:schemeClr val="tx1"/>
                </a:solidFill>
              </a:rPr>
              <a:t> </a:t>
            </a:r>
            <a:r>
              <a:rPr lang="en-US" dirty="0" err="1">
                <a:solidFill>
                  <a:schemeClr val="tx1"/>
                </a:solidFill>
              </a:rPr>
              <a:t>quản</a:t>
            </a:r>
            <a:r>
              <a:rPr lang="en-US" dirty="0">
                <a:solidFill>
                  <a:schemeClr val="tx1"/>
                </a:solidFill>
              </a:rPr>
              <a:t> </a:t>
            </a:r>
            <a:r>
              <a:rPr lang="en-US" dirty="0" err="1">
                <a:solidFill>
                  <a:schemeClr val="tx1"/>
                </a:solidFill>
              </a:rPr>
              <a:t>lí</a:t>
            </a:r>
            <a:r>
              <a:rPr lang="en-US" dirty="0">
                <a:solidFill>
                  <a:schemeClr val="tx1"/>
                </a:solidFill>
              </a:rPr>
              <a:t> </a:t>
            </a:r>
            <a:r>
              <a:rPr lang="en-US" dirty="0" err="1">
                <a:solidFill>
                  <a:schemeClr val="tx1"/>
                </a:solidFill>
              </a:rPr>
              <a:t>phát</a:t>
            </a:r>
            <a:r>
              <a:rPr lang="en-US" dirty="0">
                <a:solidFill>
                  <a:schemeClr val="tx1"/>
                </a:solidFill>
              </a:rPr>
              <a:t> </a:t>
            </a:r>
            <a:r>
              <a:rPr lang="en-US" dirty="0" err="1">
                <a:solidFill>
                  <a:schemeClr val="tx1"/>
                </a:solidFill>
              </a:rPr>
              <a:t>huy</a:t>
            </a:r>
            <a:r>
              <a:rPr lang="en-US" dirty="0">
                <a:solidFill>
                  <a:schemeClr val="tx1"/>
                </a:solidFill>
              </a:rPr>
              <a:t> </a:t>
            </a:r>
            <a:r>
              <a:rPr lang="en-US" dirty="0" err="1">
                <a:solidFill>
                  <a:schemeClr val="tx1"/>
                </a:solidFill>
              </a:rPr>
              <a:t>tinh</a:t>
            </a:r>
            <a:r>
              <a:rPr lang="en-US" dirty="0">
                <a:solidFill>
                  <a:schemeClr val="tx1"/>
                </a:solidFill>
              </a:rPr>
              <a:t> </a:t>
            </a:r>
            <a:r>
              <a:rPr lang="en-US" dirty="0" err="1">
                <a:solidFill>
                  <a:schemeClr val="tx1"/>
                </a:solidFill>
              </a:rPr>
              <a:t>thần</a:t>
            </a:r>
            <a:r>
              <a:rPr lang="en-US" dirty="0">
                <a:solidFill>
                  <a:schemeClr val="tx1"/>
                </a:solidFill>
              </a:rPr>
              <a:t> </a:t>
            </a:r>
            <a:r>
              <a:rPr lang="en-US" dirty="0" err="1">
                <a:solidFill>
                  <a:schemeClr val="tx1"/>
                </a:solidFill>
              </a:rPr>
              <a:t>tự</a:t>
            </a:r>
            <a:r>
              <a:rPr lang="en-US" dirty="0">
                <a:solidFill>
                  <a:schemeClr val="tx1"/>
                </a:solidFill>
              </a:rPr>
              <a:t> </a:t>
            </a:r>
            <a:r>
              <a:rPr lang="en-US" dirty="0" err="1">
                <a:solidFill>
                  <a:schemeClr val="tx1"/>
                </a:solidFill>
              </a:rPr>
              <a:t>chủ</a:t>
            </a:r>
            <a:r>
              <a:rPr lang="en-US" dirty="0">
                <a:solidFill>
                  <a:schemeClr val="tx1"/>
                </a:solidFill>
              </a:rPr>
              <a:t>, </a:t>
            </a:r>
            <a:r>
              <a:rPr lang="en-US" dirty="0" err="1">
                <a:solidFill>
                  <a:schemeClr val="tx1"/>
                </a:solidFill>
              </a:rPr>
              <a:t>sáng</a:t>
            </a:r>
            <a:r>
              <a:rPr lang="en-US" dirty="0">
                <a:solidFill>
                  <a:schemeClr val="tx1"/>
                </a:solidFill>
              </a:rPr>
              <a:t> </a:t>
            </a:r>
            <a:r>
              <a:rPr lang="en-US" dirty="0" err="1">
                <a:solidFill>
                  <a:schemeClr val="tx1"/>
                </a:solidFill>
              </a:rPr>
              <a:t>tạo</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GV</a:t>
            </a:r>
            <a:r>
              <a:rPr lang="en-US" dirty="0">
                <a:solidFill>
                  <a:schemeClr val="tx1"/>
                </a:solidFill>
              </a:rPr>
              <a:t>, </a:t>
            </a:r>
            <a:r>
              <a:rPr lang="en-US" dirty="0" err="1">
                <a:solidFill>
                  <a:schemeClr val="tx1"/>
                </a:solidFill>
              </a:rPr>
              <a:t>tổ</a:t>
            </a:r>
            <a:r>
              <a:rPr lang="en-US" dirty="0">
                <a:solidFill>
                  <a:schemeClr val="tx1"/>
                </a:solidFill>
              </a:rPr>
              <a:t>/</a:t>
            </a:r>
            <a:r>
              <a:rPr lang="en-US" dirty="0" err="1">
                <a:solidFill>
                  <a:schemeClr val="tx1"/>
                </a:solidFill>
              </a:rPr>
              <a:t>nhóm</a:t>
            </a:r>
            <a:r>
              <a:rPr lang="en-US" dirty="0">
                <a:solidFill>
                  <a:schemeClr val="tx1"/>
                </a:solidFill>
              </a:rPr>
              <a:t> CM, </a:t>
            </a:r>
            <a:r>
              <a:rPr lang="en-US" dirty="0" err="1">
                <a:solidFill>
                  <a:schemeClr val="tx1"/>
                </a:solidFill>
              </a:rPr>
              <a:t>nhà</a:t>
            </a:r>
            <a:r>
              <a:rPr lang="en-US" dirty="0">
                <a:solidFill>
                  <a:schemeClr val="tx1"/>
                </a:solidFill>
              </a:rPr>
              <a:t> </a:t>
            </a:r>
            <a:r>
              <a:rPr lang="en-US" dirty="0" err="1">
                <a:solidFill>
                  <a:schemeClr val="tx1"/>
                </a:solidFill>
              </a:rPr>
              <a:t>trường</a:t>
            </a:r>
            <a:r>
              <a:rPr lang="en-US" dirty="0">
                <a:solidFill>
                  <a:schemeClr val="tx1"/>
                </a:solidFill>
              </a:rPr>
              <a:t>:</a:t>
            </a:r>
          </a:p>
          <a:p>
            <a:pPr lvl="1"/>
            <a:r>
              <a:rPr lang="en-US" dirty="0" err="1">
                <a:solidFill>
                  <a:schemeClr val="tx1"/>
                </a:solidFill>
              </a:rPr>
              <a:t>Phát</a:t>
            </a:r>
            <a:r>
              <a:rPr lang="en-US" dirty="0">
                <a:solidFill>
                  <a:schemeClr val="tx1"/>
                </a:solidFill>
              </a:rPr>
              <a:t> </a:t>
            </a:r>
            <a:r>
              <a:rPr lang="en-US" dirty="0" err="1">
                <a:solidFill>
                  <a:schemeClr val="tx1"/>
                </a:solidFill>
              </a:rPr>
              <a:t>triển</a:t>
            </a:r>
            <a:r>
              <a:rPr lang="en-US" dirty="0">
                <a:solidFill>
                  <a:schemeClr val="tx1"/>
                </a:solidFill>
              </a:rPr>
              <a:t> CT </a:t>
            </a:r>
            <a:r>
              <a:rPr lang="en-US" dirty="0" err="1">
                <a:solidFill>
                  <a:schemeClr val="tx1"/>
                </a:solidFill>
              </a:rPr>
              <a:t>giáo</a:t>
            </a:r>
            <a:r>
              <a:rPr lang="en-US" dirty="0">
                <a:solidFill>
                  <a:schemeClr val="tx1"/>
                </a:solidFill>
              </a:rPr>
              <a:t> </a:t>
            </a:r>
            <a:r>
              <a:rPr lang="en-US" dirty="0" err="1">
                <a:solidFill>
                  <a:schemeClr val="tx1"/>
                </a:solidFill>
              </a:rPr>
              <a:t>dục</a:t>
            </a:r>
            <a:r>
              <a:rPr lang="en-US" dirty="0">
                <a:solidFill>
                  <a:schemeClr val="tx1"/>
                </a:solidFill>
              </a:rPr>
              <a:t> </a:t>
            </a:r>
            <a:r>
              <a:rPr lang="en-US" dirty="0" err="1">
                <a:solidFill>
                  <a:schemeClr val="tx1"/>
                </a:solidFill>
              </a:rPr>
              <a:t>nhà</a:t>
            </a:r>
            <a:r>
              <a:rPr lang="en-US" dirty="0">
                <a:solidFill>
                  <a:schemeClr val="tx1"/>
                </a:solidFill>
              </a:rPr>
              <a:t> </a:t>
            </a:r>
            <a:r>
              <a:rPr lang="en-US" dirty="0" err="1">
                <a:solidFill>
                  <a:schemeClr val="tx1"/>
                </a:solidFill>
              </a:rPr>
              <a:t>trường</a:t>
            </a:r>
            <a:r>
              <a:rPr lang="en-US" dirty="0">
                <a:solidFill>
                  <a:schemeClr val="tx1"/>
                </a:solidFill>
              </a:rPr>
              <a:t>, </a:t>
            </a:r>
            <a:r>
              <a:rPr lang="en-US" dirty="0" err="1">
                <a:solidFill>
                  <a:schemeClr val="tx1"/>
                </a:solidFill>
              </a:rPr>
              <a:t>thông</a:t>
            </a:r>
            <a:r>
              <a:rPr lang="en-US" dirty="0">
                <a:solidFill>
                  <a:schemeClr val="tx1"/>
                </a:solidFill>
              </a:rPr>
              <a:t> qua </a:t>
            </a:r>
            <a:r>
              <a:rPr lang="en-US" dirty="0" err="1">
                <a:solidFill>
                  <a:schemeClr val="tx1"/>
                </a:solidFill>
              </a:rPr>
              <a:t>Sở</a:t>
            </a:r>
            <a:r>
              <a:rPr lang="en-US" dirty="0">
                <a:solidFill>
                  <a:schemeClr val="tx1"/>
                </a:solidFill>
              </a:rPr>
              <a:t> </a:t>
            </a:r>
            <a:r>
              <a:rPr lang="en-US" dirty="0" err="1">
                <a:solidFill>
                  <a:schemeClr val="tx1"/>
                </a:solidFill>
              </a:rPr>
              <a:t>để</a:t>
            </a:r>
            <a:r>
              <a:rPr lang="en-US" dirty="0">
                <a:solidFill>
                  <a:schemeClr val="tx1"/>
                </a:solidFill>
              </a:rPr>
              <a:t> </a:t>
            </a:r>
            <a:r>
              <a:rPr lang="en-US" dirty="0" err="1">
                <a:solidFill>
                  <a:schemeClr val="tx1"/>
                </a:solidFill>
              </a:rPr>
              <a:t>thực</a:t>
            </a:r>
            <a:r>
              <a:rPr lang="en-US" dirty="0">
                <a:solidFill>
                  <a:schemeClr val="tx1"/>
                </a:solidFill>
              </a:rPr>
              <a:t> </a:t>
            </a:r>
            <a:r>
              <a:rPr lang="en-US" dirty="0" err="1">
                <a:solidFill>
                  <a:schemeClr val="tx1"/>
                </a:solidFill>
              </a:rPr>
              <a:t>hiện</a:t>
            </a:r>
            <a:r>
              <a:rPr lang="en-US" dirty="0">
                <a:solidFill>
                  <a:schemeClr val="tx1"/>
                </a:solidFill>
              </a:rPr>
              <a:t>;</a:t>
            </a:r>
          </a:p>
          <a:p>
            <a:pPr lvl="1"/>
            <a:r>
              <a:rPr lang="en-US" dirty="0" err="1">
                <a:solidFill>
                  <a:schemeClr val="tx1"/>
                </a:solidFill>
              </a:rPr>
              <a:t>GV</a:t>
            </a:r>
            <a:r>
              <a:rPr lang="en-US" dirty="0">
                <a:solidFill>
                  <a:schemeClr val="tx1"/>
                </a:solidFill>
              </a:rPr>
              <a:t>, </a:t>
            </a:r>
            <a:r>
              <a:rPr lang="en-US" dirty="0" err="1">
                <a:solidFill>
                  <a:schemeClr val="tx1"/>
                </a:solidFill>
              </a:rPr>
              <a:t>tổ</a:t>
            </a:r>
            <a:r>
              <a:rPr lang="en-US" dirty="0">
                <a:solidFill>
                  <a:schemeClr val="tx1"/>
                </a:solidFill>
              </a:rPr>
              <a:t>/</a:t>
            </a:r>
            <a:r>
              <a:rPr lang="en-US" dirty="0" err="1">
                <a:solidFill>
                  <a:schemeClr val="tx1"/>
                </a:solidFill>
              </a:rPr>
              <a:t>nhóm</a:t>
            </a:r>
            <a:r>
              <a:rPr lang="en-US" dirty="0">
                <a:solidFill>
                  <a:schemeClr val="tx1"/>
                </a:solidFill>
              </a:rPr>
              <a:t> CM </a:t>
            </a:r>
            <a:r>
              <a:rPr lang="en-US" dirty="0" err="1">
                <a:solidFill>
                  <a:schemeClr val="tx1"/>
                </a:solidFill>
              </a:rPr>
              <a:t>được</a:t>
            </a:r>
            <a:r>
              <a:rPr lang="en-US" dirty="0">
                <a:solidFill>
                  <a:schemeClr val="tx1"/>
                </a:solidFill>
              </a:rPr>
              <a:t> </a:t>
            </a:r>
            <a:r>
              <a:rPr lang="en-US" dirty="0" err="1">
                <a:solidFill>
                  <a:schemeClr val="tx1"/>
                </a:solidFill>
              </a:rPr>
              <a:t>chủ</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lựa</a:t>
            </a:r>
            <a:r>
              <a:rPr lang="en-US" dirty="0">
                <a:solidFill>
                  <a:schemeClr val="tx1"/>
                </a:solidFill>
              </a:rPr>
              <a:t> </a:t>
            </a:r>
            <a:r>
              <a:rPr lang="en-US" dirty="0" err="1">
                <a:solidFill>
                  <a:schemeClr val="tx1"/>
                </a:solidFill>
              </a:rPr>
              <a:t>chọn</a:t>
            </a:r>
            <a:r>
              <a:rPr lang="en-US" dirty="0">
                <a:solidFill>
                  <a:schemeClr val="tx1"/>
                </a:solidFill>
              </a:rPr>
              <a:t> </a:t>
            </a:r>
            <a:r>
              <a:rPr lang="en-US" dirty="0" err="1">
                <a:solidFill>
                  <a:schemeClr val="tx1"/>
                </a:solidFill>
              </a:rPr>
              <a:t>nội</a:t>
            </a:r>
            <a:r>
              <a:rPr lang="en-US" dirty="0">
                <a:solidFill>
                  <a:schemeClr val="tx1"/>
                </a:solidFill>
              </a:rPr>
              <a:t> dung, </a:t>
            </a:r>
            <a:r>
              <a:rPr lang="en-US" dirty="0" err="1">
                <a:solidFill>
                  <a:schemeClr val="tx1"/>
                </a:solidFill>
              </a:rPr>
              <a:t>xây</a:t>
            </a:r>
            <a:r>
              <a:rPr lang="en-US" dirty="0">
                <a:solidFill>
                  <a:schemeClr val="tx1"/>
                </a:solidFill>
              </a:rPr>
              <a:t> </a:t>
            </a:r>
            <a:r>
              <a:rPr lang="en-US" dirty="0" err="1">
                <a:solidFill>
                  <a:schemeClr val="tx1"/>
                </a:solidFill>
              </a:rPr>
              <a:t>dựng</a:t>
            </a:r>
            <a:r>
              <a:rPr lang="en-US" dirty="0">
                <a:solidFill>
                  <a:schemeClr val="tx1"/>
                </a:solidFill>
              </a:rPr>
              <a:t> </a:t>
            </a:r>
            <a:r>
              <a:rPr lang="en-US" dirty="0" err="1">
                <a:solidFill>
                  <a:schemeClr val="tx1"/>
                </a:solidFill>
              </a:rPr>
              <a:t>các</a:t>
            </a:r>
            <a:r>
              <a:rPr lang="en-US" dirty="0">
                <a:solidFill>
                  <a:schemeClr val="tx1"/>
                </a:solidFill>
              </a:rPr>
              <a:t> </a:t>
            </a:r>
            <a:r>
              <a:rPr lang="en-US" dirty="0" err="1">
                <a:solidFill>
                  <a:schemeClr val="tx1"/>
                </a:solidFill>
              </a:rPr>
              <a:t>CĐ</a:t>
            </a:r>
            <a:r>
              <a:rPr lang="en-US" dirty="0">
                <a:solidFill>
                  <a:schemeClr val="tx1"/>
                </a:solidFill>
              </a:rPr>
              <a:t> </a:t>
            </a:r>
            <a:r>
              <a:rPr lang="en-US" dirty="0" err="1">
                <a:solidFill>
                  <a:schemeClr val="tx1"/>
                </a:solidFill>
              </a:rPr>
              <a:t>dạy</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để</a:t>
            </a:r>
            <a:r>
              <a:rPr lang="en-US" dirty="0">
                <a:solidFill>
                  <a:schemeClr val="tx1"/>
                </a:solidFill>
              </a:rPr>
              <a:t> </a:t>
            </a:r>
            <a:r>
              <a:rPr lang="en-US" dirty="0" err="1">
                <a:solidFill>
                  <a:schemeClr val="tx1"/>
                </a:solidFill>
              </a:rPr>
              <a:t>thực</a:t>
            </a:r>
            <a:r>
              <a:rPr lang="en-US" dirty="0">
                <a:solidFill>
                  <a:schemeClr val="tx1"/>
                </a:solidFill>
              </a:rPr>
              <a:t> </a:t>
            </a:r>
            <a:r>
              <a:rPr lang="en-US" dirty="0" err="1">
                <a:solidFill>
                  <a:schemeClr val="tx1"/>
                </a:solidFill>
              </a:rPr>
              <a:t>hiện</a:t>
            </a:r>
            <a:r>
              <a:rPr lang="en-US" dirty="0">
                <a:solidFill>
                  <a:schemeClr val="tx1"/>
                </a:solidFill>
              </a:rPr>
              <a:t> ở </a:t>
            </a:r>
            <a:r>
              <a:rPr lang="en-US" dirty="0" err="1">
                <a:solidFill>
                  <a:schemeClr val="tx1"/>
                </a:solidFill>
              </a:rPr>
              <a:t>nhiều</a:t>
            </a:r>
            <a:r>
              <a:rPr lang="en-US" dirty="0">
                <a:solidFill>
                  <a:schemeClr val="tx1"/>
                </a:solidFill>
              </a:rPr>
              <a:t> </a:t>
            </a:r>
            <a:r>
              <a:rPr lang="en-US" dirty="0" err="1">
                <a:solidFill>
                  <a:schemeClr val="tx1"/>
                </a:solidFill>
              </a:rPr>
              <a:t>tiết</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mỗi</a:t>
            </a:r>
            <a:r>
              <a:rPr lang="en-US" dirty="0">
                <a:solidFill>
                  <a:schemeClr val="tx1"/>
                </a:solidFill>
              </a:rPr>
              <a:t> </a:t>
            </a:r>
            <a:r>
              <a:rPr lang="en-US" dirty="0" err="1">
                <a:solidFill>
                  <a:schemeClr val="tx1"/>
                </a:solidFill>
              </a:rPr>
              <a:t>tiết</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chỉ</a:t>
            </a:r>
            <a:r>
              <a:rPr lang="en-US" dirty="0">
                <a:solidFill>
                  <a:schemeClr val="tx1"/>
                </a:solidFill>
              </a:rPr>
              <a:t> </a:t>
            </a:r>
            <a:r>
              <a:rPr lang="en-US" dirty="0" err="1">
                <a:solidFill>
                  <a:schemeClr val="tx1"/>
                </a:solidFill>
              </a:rPr>
              <a:t>tổ</a:t>
            </a:r>
            <a:r>
              <a:rPr lang="en-US" dirty="0">
                <a:solidFill>
                  <a:schemeClr val="tx1"/>
                </a:solidFill>
              </a:rPr>
              <a:t> </a:t>
            </a:r>
            <a:r>
              <a:rPr lang="en-US" dirty="0" err="1">
                <a:solidFill>
                  <a:schemeClr val="tx1"/>
                </a:solidFill>
              </a:rPr>
              <a:t>chức</a:t>
            </a:r>
            <a:r>
              <a:rPr lang="en-US" dirty="0">
                <a:solidFill>
                  <a:schemeClr val="tx1"/>
                </a:solidFill>
              </a:rPr>
              <a:t> 1 – 2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học</a:t>
            </a:r>
            <a:r>
              <a:rPr lang="en-US" dirty="0">
                <a:solidFill>
                  <a:schemeClr val="tx1"/>
                </a:solidFill>
              </a:rPr>
              <a:t>.</a:t>
            </a:r>
          </a:p>
          <a:p>
            <a:r>
              <a:rPr lang="en-US" dirty="0" err="1">
                <a:solidFill>
                  <a:schemeClr val="tx1"/>
                </a:solidFill>
              </a:rPr>
              <a:t>Hướng</a:t>
            </a:r>
            <a:r>
              <a:rPr lang="en-US" dirty="0">
                <a:solidFill>
                  <a:schemeClr val="tx1"/>
                </a:solidFill>
              </a:rPr>
              <a:t> </a:t>
            </a:r>
            <a:r>
              <a:rPr lang="en-US" dirty="0" err="1">
                <a:solidFill>
                  <a:schemeClr val="tx1"/>
                </a:solidFill>
              </a:rPr>
              <a:t>dẫn</a:t>
            </a:r>
            <a:r>
              <a:rPr lang="en-US" dirty="0">
                <a:solidFill>
                  <a:schemeClr val="tx1"/>
                </a:solidFill>
              </a:rPr>
              <a:t> </a:t>
            </a:r>
            <a:r>
              <a:rPr lang="en-US" dirty="0" err="1">
                <a:solidFill>
                  <a:schemeClr val="tx1"/>
                </a:solidFill>
              </a:rPr>
              <a:t>xây</a:t>
            </a:r>
            <a:r>
              <a:rPr lang="en-US" dirty="0">
                <a:solidFill>
                  <a:schemeClr val="tx1"/>
                </a:solidFill>
              </a:rPr>
              <a:t> </a:t>
            </a:r>
            <a:r>
              <a:rPr lang="en-US" dirty="0" err="1">
                <a:solidFill>
                  <a:schemeClr val="tx1"/>
                </a:solidFill>
              </a:rPr>
              <a:t>dựng</a:t>
            </a:r>
            <a:r>
              <a:rPr lang="en-US" dirty="0">
                <a:solidFill>
                  <a:schemeClr val="tx1"/>
                </a:solidFill>
              </a:rPr>
              <a:t> </a:t>
            </a:r>
            <a:r>
              <a:rPr lang="en-US" dirty="0" err="1">
                <a:solidFill>
                  <a:schemeClr val="tx1"/>
                </a:solidFill>
              </a:rPr>
              <a:t>CĐ</a:t>
            </a:r>
            <a:r>
              <a:rPr lang="en-US" dirty="0">
                <a:solidFill>
                  <a:schemeClr val="tx1"/>
                </a:solidFill>
              </a:rPr>
              <a:t> </a:t>
            </a:r>
            <a:r>
              <a:rPr lang="en-US" dirty="0" err="1">
                <a:solidFill>
                  <a:schemeClr val="tx1"/>
                </a:solidFill>
              </a:rPr>
              <a:t>dạy</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thiết</a:t>
            </a:r>
            <a:r>
              <a:rPr lang="en-US" dirty="0">
                <a:solidFill>
                  <a:schemeClr val="tx1"/>
                </a:solidFill>
              </a:rPr>
              <a:t> </a:t>
            </a:r>
            <a:r>
              <a:rPr lang="en-US" dirty="0" err="1">
                <a:solidFill>
                  <a:schemeClr val="tx1"/>
                </a:solidFill>
              </a:rPr>
              <a:t>kế</a:t>
            </a:r>
            <a:r>
              <a:rPr lang="en-US" dirty="0">
                <a:solidFill>
                  <a:schemeClr val="tx1"/>
                </a:solidFill>
              </a:rPr>
              <a:t> </a:t>
            </a:r>
            <a:r>
              <a:rPr lang="en-US" dirty="0" err="1">
                <a:solidFill>
                  <a:schemeClr val="tx1"/>
                </a:solidFill>
              </a:rPr>
              <a:t>bài</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tiêu</a:t>
            </a:r>
            <a:r>
              <a:rPr lang="en-US" dirty="0">
                <a:solidFill>
                  <a:schemeClr val="tx1"/>
                </a:solidFill>
              </a:rPr>
              <a:t> </a:t>
            </a:r>
            <a:r>
              <a:rPr lang="en-US" dirty="0" err="1">
                <a:solidFill>
                  <a:schemeClr val="tx1"/>
                </a:solidFill>
              </a:rPr>
              <a:t>chí</a:t>
            </a:r>
            <a:r>
              <a:rPr lang="en-US" dirty="0">
                <a:solidFill>
                  <a:schemeClr val="tx1"/>
                </a:solidFill>
              </a:rPr>
              <a:t> </a:t>
            </a:r>
            <a:r>
              <a:rPr lang="en-US" dirty="0" err="1">
                <a:solidFill>
                  <a:schemeClr val="tx1"/>
                </a:solidFill>
              </a:rPr>
              <a:t>phân</a:t>
            </a:r>
            <a:r>
              <a:rPr lang="en-US" dirty="0">
                <a:solidFill>
                  <a:schemeClr val="tx1"/>
                </a:solidFill>
              </a:rPr>
              <a:t> </a:t>
            </a:r>
            <a:r>
              <a:rPr lang="en-US" dirty="0" err="1">
                <a:solidFill>
                  <a:schemeClr val="tx1"/>
                </a:solidFill>
              </a:rPr>
              <a:t>tích</a:t>
            </a:r>
            <a:r>
              <a:rPr lang="en-US" dirty="0">
                <a:solidFill>
                  <a:schemeClr val="tx1"/>
                </a:solidFill>
              </a:rPr>
              <a:t>, </a:t>
            </a:r>
            <a:r>
              <a:rPr lang="en-US" dirty="0" err="1">
                <a:solidFill>
                  <a:schemeClr val="tx1"/>
                </a:solidFill>
              </a:rPr>
              <a:t>rút</a:t>
            </a:r>
            <a:r>
              <a:rPr lang="en-US" dirty="0">
                <a:solidFill>
                  <a:schemeClr val="tx1"/>
                </a:solidFill>
              </a:rPr>
              <a:t> </a:t>
            </a:r>
            <a:r>
              <a:rPr lang="en-US" dirty="0" err="1">
                <a:solidFill>
                  <a:schemeClr val="tx1"/>
                </a:solidFill>
              </a:rPr>
              <a:t>kinh</a:t>
            </a:r>
            <a:r>
              <a:rPr lang="en-US" dirty="0">
                <a:solidFill>
                  <a:schemeClr val="tx1"/>
                </a:solidFill>
              </a:rPr>
              <a:t> </a:t>
            </a:r>
            <a:r>
              <a:rPr lang="en-US" dirty="0" err="1">
                <a:solidFill>
                  <a:schemeClr val="tx1"/>
                </a:solidFill>
              </a:rPr>
              <a:t>nghiệm</a:t>
            </a:r>
            <a:r>
              <a:rPr lang="en-US" dirty="0">
                <a:solidFill>
                  <a:schemeClr val="tx1"/>
                </a:solidFill>
              </a:rPr>
              <a:t> </a:t>
            </a:r>
            <a:r>
              <a:rPr lang="en-US" dirty="0" err="1">
                <a:solidFill>
                  <a:schemeClr val="tx1"/>
                </a:solidFill>
              </a:rPr>
              <a:t>bài</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đã</a:t>
            </a:r>
            <a:r>
              <a:rPr lang="en-US" dirty="0">
                <a:solidFill>
                  <a:schemeClr val="tx1"/>
                </a:solidFill>
              </a:rPr>
              <a:t> </a:t>
            </a:r>
            <a:r>
              <a:rPr lang="en-US" dirty="0" err="1">
                <a:solidFill>
                  <a:schemeClr val="tx1"/>
                </a:solidFill>
              </a:rPr>
              <a:t>được</a:t>
            </a:r>
            <a:r>
              <a:rPr lang="en-US" dirty="0">
                <a:solidFill>
                  <a:schemeClr val="tx1"/>
                </a:solidFill>
              </a:rPr>
              <a:t> </a:t>
            </a:r>
            <a:r>
              <a:rPr lang="en-US" dirty="0" err="1">
                <a:solidFill>
                  <a:schemeClr val="tx1"/>
                </a:solidFill>
              </a:rPr>
              <a:t>Bộ</a:t>
            </a:r>
            <a:r>
              <a:rPr lang="en-US" dirty="0">
                <a:solidFill>
                  <a:schemeClr val="tx1"/>
                </a:solidFill>
              </a:rPr>
              <a:t> </a:t>
            </a:r>
            <a:r>
              <a:rPr lang="en-US" dirty="0" err="1">
                <a:solidFill>
                  <a:schemeClr val="tx1"/>
                </a:solidFill>
              </a:rPr>
              <a:t>hướng</a:t>
            </a:r>
            <a:r>
              <a:rPr lang="en-US" dirty="0">
                <a:solidFill>
                  <a:schemeClr val="tx1"/>
                </a:solidFill>
              </a:rPr>
              <a:t> </a:t>
            </a:r>
            <a:r>
              <a:rPr lang="en-US" dirty="0" err="1">
                <a:solidFill>
                  <a:schemeClr val="tx1"/>
                </a:solidFill>
              </a:rPr>
              <a:t>dẫn</a:t>
            </a:r>
            <a:r>
              <a:rPr lang="en-US" dirty="0">
                <a:solidFill>
                  <a:schemeClr val="tx1"/>
                </a:solidFill>
              </a:rPr>
              <a:t> </a:t>
            </a:r>
            <a:r>
              <a:rPr lang="en-US" dirty="0" err="1">
                <a:solidFill>
                  <a:schemeClr val="tx1"/>
                </a:solidFill>
              </a:rPr>
              <a:t>trong</a:t>
            </a:r>
            <a:r>
              <a:rPr lang="en-US" dirty="0">
                <a:solidFill>
                  <a:schemeClr val="tx1"/>
                </a:solidFill>
              </a:rPr>
              <a:t> </a:t>
            </a:r>
            <a:r>
              <a:rPr lang="en-US" dirty="0" err="1">
                <a:solidFill>
                  <a:schemeClr val="tx1"/>
                </a:solidFill>
              </a:rPr>
              <a:t>Công</a:t>
            </a:r>
            <a:r>
              <a:rPr lang="en-US" dirty="0">
                <a:solidFill>
                  <a:schemeClr val="tx1"/>
                </a:solidFill>
              </a:rPr>
              <a:t> </a:t>
            </a:r>
            <a:r>
              <a:rPr lang="en-US" dirty="0" err="1">
                <a:solidFill>
                  <a:schemeClr val="tx1"/>
                </a:solidFill>
              </a:rPr>
              <a:t>văn</a:t>
            </a:r>
            <a:r>
              <a:rPr lang="en-US" dirty="0">
                <a:solidFill>
                  <a:schemeClr val="tx1"/>
                </a:solidFill>
              </a:rPr>
              <a:t> </a:t>
            </a:r>
            <a:r>
              <a:rPr lang="en-US" dirty="0" err="1">
                <a:solidFill>
                  <a:schemeClr val="tx1"/>
                </a:solidFill>
              </a:rPr>
              <a:t>số</a:t>
            </a:r>
            <a:r>
              <a:rPr lang="en-US" dirty="0">
                <a:solidFill>
                  <a:schemeClr val="tx1"/>
                </a:solidFill>
              </a:rPr>
              <a:t> 5555/</a:t>
            </a:r>
            <a:r>
              <a:rPr lang="en-US" dirty="0" err="1">
                <a:solidFill>
                  <a:schemeClr val="tx1"/>
                </a:solidFill>
              </a:rPr>
              <a:t>BGDĐT-GDTrH</a:t>
            </a:r>
            <a:r>
              <a:rPr lang="en-US" dirty="0">
                <a:solidFill>
                  <a:schemeClr val="tx1"/>
                </a:solidFill>
              </a:rPr>
              <a:t> </a:t>
            </a:r>
            <a:r>
              <a:rPr lang="en-US" dirty="0" err="1">
                <a:solidFill>
                  <a:schemeClr val="tx1"/>
                </a:solidFill>
              </a:rPr>
              <a:t>ngày</a:t>
            </a:r>
            <a:r>
              <a:rPr lang="en-US" dirty="0">
                <a:solidFill>
                  <a:schemeClr val="tx1"/>
                </a:solidFill>
              </a:rPr>
              <a:t> 08/10/2014:</a:t>
            </a:r>
          </a:p>
          <a:p>
            <a:pPr lvl="1"/>
            <a:r>
              <a:rPr lang="en-US" dirty="0" err="1">
                <a:solidFill>
                  <a:schemeClr val="tx1"/>
                </a:solidFill>
              </a:rPr>
              <a:t>Có</a:t>
            </a:r>
            <a:r>
              <a:rPr lang="en-US" dirty="0">
                <a:solidFill>
                  <a:schemeClr val="tx1"/>
                </a:solidFill>
              </a:rPr>
              <a:t> 4 </a:t>
            </a:r>
            <a:r>
              <a:rPr lang="en-US" dirty="0" err="1">
                <a:solidFill>
                  <a:schemeClr val="tx1"/>
                </a:solidFill>
              </a:rPr>
              <a:t>tiêu</a:t>
            </a:r>
            <a:r>
              <a:rPr lang="en-US" dirty="0">
                <a:solidFill>
                  <a:schemeClr val="tx1"/>
                </a:solidFill>
              </a:rPr>
              <a:t> </a:t>
            </a:r>
            <a:r>
              <a:rPr lang="en-US" dirty="0" err="1">
                <a:solidFill>
                  <a:schemeClr val="tx1"/>
                </a:solidFill>
              </a:rPr>
              <a:t>chí</a:t>
            </a:r>
            <a:r>
              <a:rPr lang="en-US" dirty="0">
                <a:solidFill>
                  <a:schemeClr val="tx1"/>
                </a:solidFill>
              </a:rPr>
              <a:t> </a:t>
            </a:r>
            <a:r>
              <a:rPr lang="en-US" dirty="0" err="1">
                <a:solidFill>
                  <a:schemeClr val="tx1"/>
                </a:solidFill>
              </a:rPr>
              <a:t>cho</a:t>
            </a:r>
            <a:r>
              <a:rPr lang="en-US" dirty="0">
                <a:solidFill>
                  <a:schemeClr val="tx1"/>
                </a:solidFill>
              </a:rPr>
              <a:t> </a:t>
            </a:r>
            <a:r>
              <a:rPr lang="en-US" dirty="0" err="1">
                <a:solidFill>
                  <a:schemeClr val="tx1"/>
                </a:solidFill>
              </a:rPr>
              <a:t>Kế</a:t>
            </a:r>
            <a:r>
              <a:rPr lang="en-US" dirty="0">
                <a:solidFill>
                  <a:schemeClr val="tx1"/>
                </a:solidFill>
              </a:rPr>
              <a:t> </a:t>
            </a:r>
            <a:r>
              <a:rPr lang="en-US" dirty="0" err="1">
                <a:solidFill>
                  <a:schemeClr val="tx1"/>
                </a:solidFill>
              </a:rPr>
              <a:t>hoạch</a:t>
            </a:r>
            <a:r>
              <a:rPr lang="en-US" dirty="0">
                <a:solidFill>
                  <a:schemeClr val="tx1"/>
                </a:solidFill>
              </a:rPr>
              <a:t> </a:t>
            </a:r>
            <a:r>
              <a:rPr lang="en-US" dirty="0" err="1">
                <a:solidFill>
                  <a:schemeClr val="tx1"/>
                </a:solidFill>
              </a:rPr>
              <a:t>bài</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về</a:t>
            </a:r>
            <a:r>
              <a:rPr lang="en-US" dirty="0">
                <a:solidFill>
                  <a:schemeClr val="tx1"/>
                </a:solidFill>
              </a:rPr>
              <a:t>: </a:t>
            </a:r>
            <a:r>
              <a:rPr lang="en-US" dirty="0" err="1">
                <a:solidFill>
                  <a:schemeClr val="tx1"/>
                </a:solidFill>
              </a:rPr>
              <a:t>Tiến</a:t>
            </a:r>
            <a:r>
              <a:rPr lang="en-US" dirty="0">
                <a:solidFill>
                  <a:schemeClr val="tx1"/>
                </a:solidFill>
              </a:rPr>
              <a:t> </a:t>
            </a:r>
            <a:r>
              <a:rPr lang="en-US" dirty="0" err="1">
                <a:solidFill>
                  <a:schemeClr val="tx1"/>
                </a:solidFill>
              </a:rPr>
              <a:t>trình</a:t>
            </a:r>
            <a:r>
              <a:rPr lang="en-US" dirty="0">
                <a:solidFill>
                  <a:schemeClr val="tx1"/>
                </a:solidFill>
              </a:rPr>
              <a:t> </a:t>
            </a:r>
            <a:r>
              <a:rPr lang="en-US" dirty="0" err="1">
                <a:solidFill>
                  <a:schemeClr val="tx1"/>
                </a:solidFill>
              </a:rPr>
              <a:t>bày</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được</a:t>
            </a:r>
            <a:r>
              <a:rPr lang="en-US" dirty="0">
                <a:solidFill>
                  <a:schemeClr val="tx1"/>
                </a:solidFill>
              </a:rPr>
              <a:t> </a:t>
            </a:r>
            <a:r>
              <a:rPr lang="en-US" dirty="0" err="1">
                <a:solidFill>
                  <a:schemeClr val="tx1"/>
                </a:solidFill>
              </a:rPr>
              <a:t>thiết</a:t>
            </a:r>
            <a:r>
              <a:rPr lang="en-US" dirty="0">
                <a:solidFill>
                  <a:schemeClr val="tx1"/>
                </a:solidFill>
              </a:rPr>
              <a:t> </a:t>
            </a:r>
            <a:r>
              <a:rPr lang="en-US" dirty="0" err="1">
                <a:solidFill>
                  <a:schemeClr val="tx1"/>
                </a:solidFill>
              </a:rPr>
              <a:t>kế</a:t>
            </a:r>
            <a:r>
              <a:rPr lang="en-US" dirty="0">
                <a:solidFill>
                  <a:schemeClr val="tx1"/>
                </a:solidFill>
              </a:rPr>
              <a:t> </a:t>
            </a:r>
            <a:r>
              <a:rPr lang="en-US" dirty="0" err="1">
                <a:solidFill>
                  <a:schemeClr val="tx1"/>
                </a:solidFill>
              </a:rPr>
              <a:t>thành</a:t>
            </a:r>
            <a:r>
              <a:rPr lang="en-US" dirty="0">
                <a:solidFill>
                  <a:schemeClr val="tx1"/>
                </a:solidFill>
              </a:rPr>
              <a:t> </a:t>
            </a:r>
            <a:r>
              <a:rPr lang="en-US" dirty="0" err="1">
                <a:solidFill>
                  <a:schemeClr val="tx1"/>
                </a:solidFill>
              </a:rPr>
              <a:t>các</a:t>
            </a:r>
            <a:r>
              <a:rPr lang="en-US" dirty="0">
                <a:solidFill>
                  <a:schemeClr val="tx1"/>
                </a:solidFill>
              </a:rPr>
              <a:t> </a:t>
            </a:r>
            <a:r>
              <a:rPr lang="en-US" dirty="0" err="1">
                <a:solidFill>
                  <a:schemeClr val="tx1"/>
                </a:solidFill>
              </a:rPr>
              <a:t>HĐ</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của</a:t>
            </a:r>
            <a:r>
              <a:rPr lang="en-US" dirty="0">
                <a:solidFill>
                  <a:schemeClr val="tx1"/>
                </a:solidFill>
              </a:rPr>
              <a:t> HS </a:t>
            </a:r>
            <a:r>
              <a:rPr lang="en-US" dirty="0" err="1">
                <a:solidFill>
                  <a:schemeClr val="tx1"/>
                </a:solidFill>
              </a:rPr>
              <a:t>theo</a:t>
            </a:r>
            <a:r>
              <a:rPr lang="en-US" dirty="0">
                <a:solidFill>
                  <a:schemeClr val="tx1"/>
                </a:solidFill>
              </a:rPr>
              <a:t> </a:t>
            </a:r>
            <a:r>
              <a:rPr lang="en-US" dirty="0" err="1">
                <a:solidFill>
                  <a:schemeClr val="tx1"/>
                </a:solidFill>
              </a:rPr>
              <a:t>tiến</a:t>
            </a:r>
            <a:r>
              <a:rPr lang="en-US" dirty="0">
                <a:solidFill>
                  <a:schemeClr val="tx1"/>
                </a:solidFill>
              </a:rPr>
              <a:t> </a:t>
            </a:r>
            <a:r>
              <a:rPr lang="en-US" dirty="0" err="1">
                <a:solidFill>
                  <a:schemeClr val="tx1"/>
                </a:solidFill>
              </a:rPr>
              <a:t>trình</a:t>
            </a:r>
            <a:r>
              <a:rPr lang="en-US" dirty="0">
                <a:solidFill>
                  <a:schemeClr val="tx1"/>
                </a:solidFill>
              </a:rPr>
              <a:t> </a:t>
            </a:r>
            <a:r>
              <a:rPr lang="en-US" dirty="0" err="1">
                <a:solidFill>
                  <a:schemeClr val="tx1"/>
                </a:solidFill>
              </a:rPr>
              <a:t>sư</a:t>
            </a:r>
            <a:r>
              <a:rPr lang="en-US" dirty="0">
                <a:solidFill>
                  <a:schemeClr val="tx1"/>
                </a:solidFill>
              </a:rPr>
              <a:t> </a:t>
            </a:r>
            <a:r>
              <a:rPr lang="en-US" dirty="0" err="1">
                <a:solidFill>
                  <a:schemeClr val="tx1"/>
                </a:solidFill>
              </a:rPr>
              <a:t>phạm</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PPDH</a:t>
            </a:r>
            <a:r>
              <a:rPr lang="en-US" dirty="0">
                <a:solidFill>
                  <a:schemeClr val="tx1"/>
                </a:solidFill>
              </a:rPr>
              <a:t> </a:t>
            </a:r>
            <a:r>
              <a:rPr lang="en-US" dirty="0" err="1">
                <a:solidFill>
                  <a:schemeClr val="tx1"/>
                </a:solidFill>
              </a:rPr>
              <a:t>tích</a:t>
            </a:r>
            <a:r>
              <a:rPr lang="en-US" dirty="0">
                <a:solidFill>
                  <a:schemeClr val="tx1"/>
                </a:solidFill>
              </a:rPr>
              <a:t> </a:t>
            </a:r>
            <a:r>
              <a:rPr lang="en-US" dirty="0" err="1">
                <a:solidFill>
                  <a:schemeClr val="tx1"/>
                </a:solidFill>
              </a:rPr>
              <a:t>cực</a:t>
            </a:r>
            <a:r>
              <a:rPr lang="en-US" dirty="0">
                <a:solidFill>
                  <a:schemeClr val="tx1"/>
                </a:solidFill>
              </a:rPr>
              <a:t> (</a:t>
            </a:r>
            <a:r>
              <a:rPr lang="en-US" dirty="0" err="1">
                <a:solidFill>
                  <a:schemeClr val="tx1"/>
                </a:solidFill>
              </a:rPr>
              <a:t>Giải</a:t>
            </a:r>
            <a:r>
              <a:rPr lang="en-US" dirty="0">
                <a:solidFill>
                  <a:schemeClr val="tx1"/>
                </a:solidFill>
              </a:rPr>
              <a:t> </a:t>
            </a:r>
            <a:r>
              <a:rPr lang="en-US" dirty="0" err="1">
                <a:solidFill>
                  <a:schemeClr val="tx1"/>
                </a:solidFill>
              </a:rPr>
              <a:t>quyết</a:t>
            </a:r>
            <a:r>
              <a:rPr lang="en-US" dirty="0">
                <a:solidFill>
                  <a:schemeClr val="tx1"/>
                </a:solidFill>
              </a:rPr>
              <a:t> </a:t>
            </a:r>
            <a:r>
              <a:rPr lang="en-US" dirty="0" err="1">
                <a:solidFill>
                  <a:schemeClr val="tx1"/>
                </a:solidFill>
              </a:rPr>
              <a:t>vấn</a:t>
            </a:r>
            <a:r>
              <a:rPr lang="en-US" dirty="0">
                <a:solidFill>
                  <a:schemeClr val="tx1"/>
                </a:solidFill>
              </a:rPr>
              <a:t> </a:t>
            </a:r>
            <a:r>
              <a:rPr lang="en-US" dirty="0" err="1">
                <a:solidFill>
                  <a:schemeClr val="tx1"/>
                </a:solidFill>
              </a:rPr>
              <a:t>đề</a:t>
            </a:r>
            <a:r>
              <a:rPr lang="en-US" dirty="0">
                <a:solidFill>
                  <a:schemeClr val="tx1"/>
                </a:solidFill>
              </a:rPr>
              <a:t>; </a:t>
            </a:r>
            <a:r>
              <a:rPr lang="en-US" dirty="0" err="1">
                <a:solidFill>
                  <a:schemeClr val="tx1"/>
                </a:solidFill>
              </a:rPr>
              <a:t>Bàn</a:t>
            </a:r>
            <a:r>
              <a:rPr lang="en-US" dirty="0">
                <a:solidFill>
                  <a:schemeClr val="tx1"/>
                </a:solidFill>
              </a:rPr>
              <a:t> </a:t>
            </a:r>
            <a:r>
              <a:rPr lang="en-US" dirty="0" err="1">
                <a:solidFill>
                  <a:schemeClr val="tx1"/>
                </a:solidFill>
              </a:rPr>
              <a:t>tay</a:t>
            </a:r>
            <a:r>
              <a:rPr lang="en-US" dirty="0">
                <a:solidFill>
                  <a:schemeClr val="tx1"/>
                </a:solidFill>
              </a:rPr>
              <a:t> </a:t>
            </a:r>
            <a:r>
              <a:rPr lang="en-US" dirty="0" err="1">
                <a:solidFill>
                  <a:schemeClr val="tx1"/>
                </a:solidFill>
              </a:rPr>
              <a:t>nặn</a:t>
            </a:r>
            <a:r>
              <a:rPr lang="en-US" dirty="0">
                <a:solidFill>
                  <a:schemeClr val="tx1"/>
                </a:solidFill>
              </a:rPr>
              <a:t> </a:t>
            </a:r>
            <a:r>
              <a:rPr lang="en-US" dirty="0" err="1">
                <a:solidFill>
                  <a:schemeClr val="tx1"/>
                </a:solidFill>
              </a:rPr>
              <a:t>bột</a:t>
            </a:r>
            <a:r>
              <a:rPr lang="en-US" dirty="0">
                <a:solidFill>
                  <a:schemeClr val="tx1"/>
                </a:solidFill>
              </a:rPr>
              <a:t>, </a:t>
            </a:r>
            <a:r>
              <a:rPr lang="en-US" dirty="0" err="1">
                <a:solidFill>
                  <a:schemeClr val="tx1"/>
                </a:solidFill>
              </a:rPr>
              <a:t>Dạy</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dự</a:t>
            </a:r>
            <a:r>
              <a:rPr lang="en-US" dirty="0">
                <a:solidFill>
                  <a:schemeClr val="tx1"/>
                </a:solidFill>
              </a:rPr>
              <a:t> </a:t>
            </a:r>
            <a:r>
              <a:rPr lang="en-US" dirty="0" err="1">
                <a:solidFill>
                  <a:schemeClr val="tx1"/>
                </a:solidFill>
              </a:rPr>
              <a:t>án</a:t>
            </a:r>
            <a:r>
              <a:rPr lang="en-US" dirty="0">
                <a:solidFill>
                  <a:schemeClr val="tx1"/>
                </a:solidFill>
              </a:rPr>
              <a:t>; </a:t>
            </a:r>
            <a:r>
              <a:rPr lang="en-US" dirty="0" err="1">
                <a:solidFill>
                  <a:schemeClr val="tx1"/>
                </a:solidFill>
              </a:rPr>
              <a:t>Dạy</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tìm</a:t>
            </a:r>
            <a:r>
              <a:rPr lang="en-US" dirty="0">
                <a:solidFill>
                  <a:schemeClr val="tx1"/>
                </a:solidFill>
              </a:rPr>
              <a:t> </a:t>
            </a:r>
            <a:r>
              <a:rPr lang="en-US" dirty="0" err="1">
                <a:solidFill>
                  <a:schemeClr val="tx1"/>
                </a:solidFill>
              </a:rPr>
              <a:t>tòi</a:t>
            </a:r>
            <a:r>
              <a:rPr lang="en-US" dirty="0">
                <a:solidFill>
                  <a:schemeClr val="tx1"/>
                </a:solidFill>
              </a:rPr>
              <a:t> </a:t>
            </a:r>
            <a:r>
              <a:rPr lang="en-US" dirty="0" err="1">
                <a:solidFill>
                  <a:schemeClr val="tx1"/>
                </a:solidFill>
              </a:rPr>
              <a:t>nghiên</a:t>
            </a:r>
            <a:r>
              <a:rPr lang="en-US" dirty="0">
                <a:solidFill>
                  <a:schemeClr val="tx1"/>
                </a:solidFill>
              </a:rPr>
              <a:t> </a:t>
            </a:r>
            <a:r>
              <a:rPr lang="en-US" dirty="0" err="1">
                <a:solidFill>
                  <a:schemeClr val="tx1"/>
                </a:solidFill>
              </a:rPr>
              <a:t>cứu</a:t>
            </a:r>
            <a:r>
              <a:rPr lang="en-US" dirty="0">
                <a:solidFill>
                  <a:schemeClr val="tx1"/>
                </a:solidFill>
              </a:rPr>
              <a:t>…);</a:t>
            </a:r>
          </a:p>
          <a:p>
            <a:pPr lvl="1"/>
            <a:r>
              <a:rPr lang="en-US" dirty="0" err="1">
                <a:solidFill>
                  <a:schemeClr val="tx1"/>
                </a:solidFill>
              </a:rPr>
              <a:t>Có</a:t>
            </a:r>
            <a:r>
              <a:rPr lang="en-US" dirty="0">
                <a:solidFill>
                  <a:schemeClr val="tx1"/>
                </a:solidFill>
              </a:rPr>
              <a:t> 4 </a:t>
            </a:r>
            <a:r>
              <a:rPr lang="en-US" dirty="0" err="1">
                <a:solidFill>
                  <a:schemeClr val="tx1"/>
                </a:solidFill>
              </a:rPr>
              <a:t>tiêu</a:t>
            </a:r>
            <a:r>
              <a:rPr lang="en-US" dirty="0">
                <a:solidFill>
                  <a:schemeClr val="tx1"/>
                </a:solidFill>
              </a:rPr>
              <a:t> </a:t>
            </a:r>
            <a:r>
              <a:rPr lang="en-US" dirty="0" err="1">
                <a:solidFill>
                  <a:schemeClr val="tx1"/>
                </a:solidFill>
              </a:rPr>
              <a:t>chí</a:t>
            </a:r>
            <a:r>
              <a:rPr lang="en-US" dirty="0">
                <a:solidFill>
                  <a:schemeClr val="tx1"/>
                </a:solidFill>
              </a:rPr>
              <a:t> </a:t>
            </a:r>
            <a:r>
              <a:rPr lang="en-US" dirty="0" err="1">
                <a:solidFill>
                  <a:schemeClr val="tx1"/>
                </a:solidFill>
              </a:rPr>
              <a:t>cho</a:t>
            </a:r>
            <a:r>
              <a:rPr lang="en-US" dirty="0">
                <a:solidFill>
                  <a:schemeClr val="tx1"/>
                </a:solidFill>
              </a:rPr>
              <a:t> </a:t>
            </a:r>
            <a:r>
              <a:rPr lang="en-US" dirty="0" err="1">
                <a:solidFill>
                  <a:schemeClr val="tx1"/>
                </a:solidFill>
              </a:rPr>
              <a:t>HĐ</a:t>
            </a:r>
            <a:r>
              <a:rPr lang="en-US" dirty="0">
                <a:solidFill>
                  <a:schemeClr val="tx1"/>
                </a:solidFill>
              </a:rPr>
              <a:t> </a:t>
            </a:r>
            <a:r>
              <a:rPr lang="en-US" dirty="0" err="1">
                <a:solidFill>
                  <a:schemeClr val="tx1"/>
                </a:solidFill>
              </a:rPr>
              <a:t>dạy</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thầy</a:t>
            </a:r>
            <a:r>
              <a:rPr lang="en-US" dirty="0">
                <a:solidFill>
                  <a:schemeClr val="tx1"/>
                </a:solidFill>
              </a:rPr>
              <a:t>, </a:t>
            </a:r>
            <a:r>
              <a:rPr lang="en-US" dirty="0" err="1">
                <a:solidFill>
                  <a:schemeClr val="tx1"/>
                </a:solidFill>
              </a:rPr>
              <a:t>tương</a:t>
            </a:r>
            <a:r>
              <a:rPr lang="en-US" dirty="0">
                <a:solidFill>
                  <a:schemeClr val="tx1"/>
                </a:solidFill>
              </a:rPr>
              <a:t> </a:t>
            </a:r>
            <a:r>
              <a:rPr lang="en-US" dirty="0" err="1">
                <a:solidFill>
                  <a:schemeClr val="tx1"/>
                </a:solidFill>
              </a:rPr>
              <a:t>ứng</a:t>
            </a:r>
            <a:r>
              <a:rPr lang="en-US" dirty="0">
                <a:solidFill>
                  <a:schemeClr val="tx1"/>
                </a:solidFill>
              </a:rPr>
              <a:t> </a:t>
            </a:r>
            <a:r>
              <a:rPr lang="en-US" dirty="0" err="1">
                <a:solidFill>
                  <a:schemeClr val="tx1"/>
                </a:solidFill>
              </a:rPr>
              <a:t>với</a:t>
            </a:r>
            <a:r>
              <a:rPr lang="en-US" dirty="0">
                <a:solidFill>
                  <a:schemeClr val="tx1"/>
                </a:solidFill>
              </a:rPr>
              <a:t> 4 </a:t>
            </a:r>
            <a:r>
              <a:rPr lang="en-US" dirty="0" err="1">
                <a:solidFill>
                  <a:schemeClr val="tx1"/>
                </a:solidFill>
              </a:rPr>
              <a:t>tiêu</a:t>
            </a:r>
            <a:r>
              <a:rPr lang="en-US" dirty="0">
                <a:solidFill>
                  <a:schemeClr val="tx1"/>
                </a:solidFill>
              </a:rPr>
              <a:t> </a:t>
            </a:r>
            <a:r>
              <a:rPr lang="en-US" dirty="0" err="1">
                <a:solidFill>
                  <a:schemeClr val="tx1"/>
                </a:solidFill>
              </a:rPr>
              <a:t>chí</a:t>
            </a:r>
            <a:r>
              <a:rPr lang="en-US" dirty="0">
                <a:solidFill>
                  <a:schemeClr val="tx1"/>
                </a:solidFill>
              </a:rPr>
              <a:t> </a:t>
            </a:r>
            <a:r>
              <a:rPr lang="en-US" dirty="0" err="1">
                <a:solidFill>
                  <a:schemeClr val="tx1"/>
                </a:solidFill>
              </a:rPr>
              <a:t>cho</a:t>
            </a:r>
            <a:r>
              <a:rPr lang="en-US" dirty="0">
                <a:solidFill>
                  <a:schemeClr val="tx1"/>
                </a:solidFill>
              </a:rPr>
              <a:t> </a:t>
            </a:r>
            <a:r>
              <a:rPr lang="en-US" dirty="0" err="1">
                <a:solidFill>
                  <a:schemeClr val="tx1"/>
                </a:solidFill>
              </a:rPr>
              <a:t>HĐ</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sinh</a:t>
            </a:r>
            <a:r>
              <a:rPr lang="en-US" dirty="0">
                <a:solidFill>
                  <a:schemeClr val="tx1"/>
                </a:solidFill>
              </a:rPr>
              <a:t>: (1) </a:t>
            </a:r>
            <a:r>
              <a:rPr lang="en-US" dirty="0" err="1">
                <a:solidFill>
                  <a:schemeClr val="tx1"/>
                </a:solidFill>
              </a:rPr>
              <a:t>Thầy</a:t>
            </a:r>
            <a:r>
              <a:rPr lang="en-US" dirty="0">
                <a:solidFill>
                  <a:schemeClr val="tx1"/>
                </a:solidFill>
              </a:rPr>
              <a:t> </a:t>
            </a:r>
            <a:r>
              <a:rPr lang="en-US" dirty="0" err="1">
                <a:solidFill>
                  <a:schemeClr val="tx1"/>
                </a:solidFill>
              </a:rPr>
              <a:t>giao</a:t>
            </a:r>
            <a:r>
              <a:rPr lang="en-US" dirty="0">
                <a:solidFill>
                  <a:schemeClr val="tx1"/>
                </a:solidFill>
              </a:rPr>
              <a:t> </a:t>
            </a:r>
            <a:r>
              <a:rPr lang="en-US" dirty="0" err="1">
                <a:solidFill>
                  <a:schemeClr val="tx1"/>
                </a:solidFill>
              </a:rPr>
              <a:t>nhiệm</a:t>
            </a:r>
            <a:r>
              <a:rPr lang="en-US" dirty="0">
                <a:solidFill>
                  <a:schemeClr val="tx1"/>
                </a:solidFill>
              </a:rPr>
              <a:t> </a:t>
            </a:r>
            <a:r>
              <a:rPr lang="en-US" dirty="0" err="1">
                <a:solidFill>
                  <a:schemeClr val="tx1"/>
                </a:solidFill>
              </a:rPr>
              <a:t>vụ</a:t>
            </a:r>
            <a:r>
              <a:rPr lang="en-US" dirty="0">
                <a:solidFill>
                  <a:schemeClr val="tx1"/>
                </a:solidFill>
              </a:rPr>
              <a:t> - </a:t>
            </a:r>
            <a:r>
              <a:rPr lang="en-US" dirty="0" err="1">
                <a:solidFill>
                  <a:schemeClr val="tx1"/>
                </a:solidFill>
              </a:rPr>
              <a:t>Trò</a:t>
            </a:r>
            <a:r>
              <a:rPr lang="en-US" dirty="0">
                <a:solidFill>
                  <a:schemeClr val="tx1"/>
                </a:solidFill>
              </a:rPr>
              <a:t> </a:t>
            </a:r>
            <a:r>
              <a:rPr lang="en-US" dirty="0" err="1">
                <a:solidFill>
                  <a:schemeClr val="tx1"/>
                </a:solidFill>
              </a:rPr>
              <a:t>nhận</a:t>
            </a:r>
            <a:r>
              <a:rPr lang="en-US" dirty="0">
                <a:solidFill>
                  <a:schemeClr val="tx1"/>
                </a:solidFill>
              </a:rPr>
              <a:t> </a:t>
            </a:r>
            <a:r>
              <a:rPr lang="en-US" dirty="0" err="1">
                <a:solidFill>
                  <a:schemeClr val="tx1"/>
                </a:solidFill>
              </a:rPr>
              <a:t>nhiệm</a:t>
            </a:r>
            <a:r>
              <a:rPr lang="en-US" dirty="0">
                <a:solidFill>
                  <a:schemeClr val="tx1"/>
                </a:solidFill>
              </a:rPr>
              <a:t> </a:t>
            </a:r>
            <a:r>
              <a:rPr lang="en-US" dirty="0" err="1">
                <a:solidFill>
                  <a:schemeClr val="tx1"/>
                </a:solidFill>
              </a:rPr>
              <a:t>vụ</a:t>
            </a:r>
            <a:r>
              <a:rPr lang="en-US" dirty="0">
                <a:solidFill>
                  <a:schemeClr val="tx1"/>
                </a:solidFill>
              </a:rPr>
              <a:t>; (2) </a:t>
            </a:r>
            <a:r>
              <a:rPr lang="en-US" dirty="0" err="1">
                <a:solidFill>
                  <a:schemeClr val="tx1"/>
                </a:solidFill>
              </a:rPr>
              <a:t>Trò</a:t>
            </a:r>
            <a:r>
              <a:rPr lang="en-US" dirty="0">
                <a:solidFill>
                  <a:schemeClr val="tx1"/>
                </a:solidFill>
              </a:rPr>
              <a:t> </a:t>
            </a:r>
            <a:r>
              <a:rPr lang="en-US" dirty="0" err="1">
                <a:solidFill>
                  <a:schemeClr val="tx1"/>
                </a:solidFill>
              </a:rPr>
              <a:t>HĐ</a:t>
            </a:r>
            <a:r>
              <a:rPr lang="en-US" dirty="0">
                <a:solidFill>
                  <a:schemeClr val="tx1"/>
                </a:solidFill>
              </a:rPr>
              <a:t> </a:t>
            </a:r>
            <a:r>
              <a:rPr lang="en-US" dirty="0" err="1">
                <a:solidFill>
                  <a:schemeClr val="tx1"/>
                </a:solidFill>
              </a:rPr>
              <a:t>học</a:t>
            </a:r>
            <a:r>
              <a:rPr lang="en-US" dirty="0">
                <a:solidFill>
                  <a:schemeClr val="tx1"/>
                </a:solidFill>
              </a:rPr>
              <a:t> – </a:t>
            </a:r>
            <a:r>
              <a:rPr lang="en-US" dirty="0" err="1">
                <a:solidFill>
                  <a:schemeClr val="tx1"/>
                </a:solidFill>
              </a:rPr>
              <a:t>Thầy</a:t>
            </a:r>
            <a:r>
              <a:rPr lang="en-US" dirty="0">
                <a:solidFill>
                  <a:schemeClr val="tx1"/>
                </a:solidFill>
              </a:rPr>
              <a:t> </a:t>
            </a:r>
            <a:r>
              <a:rPr lang="en-US" dirty="0" err="1">
                <a:solidFill>
                  <a:schemeClr val="tx1"/>
                </a:solidFill>
              </a:rPr>
              <a:t>quan</a:t>
            </a:r>
            <a:r>
              <a:rPr lang="en-US" dirty="0">
                <a:solidFill>
                  <a:schemeClr val="tx1"/>
                </a:solidFill>
              </a:rPr>
              <a:t> </a:t>
            </a:r>
            <a:r>
              <a:rPr lang="en-US" dirty="0" err="1">
                <a:solidFill>
                  <a:schemeClr val="tx1"/>
                </a:solidFill>
              </a:rPr>
              <a:t>sát</a:t>
            </a:r>
            <a:r>
              <a:rPr lang="en-US" dirty="0">
                <a:solidFill>
                  <a:schemeClr val="tx1"/>
                </a:solidFill>
              </a:rPr>
              <a:t>, </a:t>
            </a:r>
            <a:r>
              <a:rPr lang="en-US" dirty="0" err="1">
                <a:solidFill>
                  <a:schemeClr val="tx1"/>
                </a:solidFill>
              </a:rPr>
              <a:t>giúp</a:t>
            </a:r>
            <a:r>
              <a:rPr lang="en-US" dirty="0">
                <a:solidFill>
                  <a:schemeClr val="tx1"/>
                </a:solidFill>
              </a:rPr>
              <a:t> </a:t>
            </a:r>
            <a:r>
              <a:rPr lang="en-US" dirty="0" err="1">
                <a:solidFill>
                  <a:schemeClr val="tx1"/>
                </a:solidFill>
              </a:rPr>
              <a:t>đỡ</a:t>
            </a:r>
            <a:r>
              <a:rPr lang="en-US" dirty="0">
                <a:solidFill>
                  <a:schemeClr val="tx1"/>
                </a:solidFill>
              </a:rPr>
              <a:t>; (3) </a:t>
            </a:r>
            <a:r>
              <a:rPr lang="en-US" dirty="0" err="1">
                <a:solidFill>
                  <a:schemeClr val="tx1"/>
                </a:solidFill>
              </a:rPr>
              <a:t>Thầy</a:t>
            </a:r>
            <a:r>
              <a:rPr lang="en-US" dirty="0">
                <a:solidFill>
                  <a:schemeClr val="tx1"/>
                </a:solidFill>
              </a:rPr>
              <a:t> </a:t>
            </a:r>
            <a:r>
              <a:rPr lang="en-US" dirty="0" err="1">
                <a:solidFill>
                  <a:schemeClr val="tx1"/>
                </a:solidFill>
              </a:rPr>
              <a:t>định</a:t>
            </a:r>
            <a:r>
              <a:rPr lang="en-US" dirty="0">
                <a:solidFill>
                  <a:schemeClr val="tx1"/>
                </a:solidFill>
              </a:rPr>
              <a:t> </a:t>
            </a:r>
            <a:r>
              <a:rPr lang="en-US" dirty="0" err="1">
                <a:solidFill>
                  <a:schemeClr val="tx1"/>
                </a:solidFill>
              </a:rPr>
              <a:t>hướng</a:t>
            </a:r>
            <a:r>
              <a:rPr lang="en-US" dirty="0">
                <a:solidFill>
                  <a:schemeClr val="tx1"/>
                </a:solidFill>
              </a:rPr>
              <a:t>, </a:t>
            </a:r>
            <a:r>
              <a:rPr lang="en-US" dirty="0" err="1">
                <a:solidFill>
                  <a:schemeClr val="tx1"/>
                </a:solidFill>
              </a:rPr>
              <a:t>hỗ</a:t>
            </a:r>
            <a:r>
              <a:rPr lang="en-US" dirty="0">
                <a:solidFill>
                  <a:schemeClr val="tx1"/>
                </a:solidFill>
              </a:rPr>
              <a:t> </a:t>
            </a:r>
            <a:r>
              <a:rPr lang="en-US" dirty="0" err="1">
                <a:solidFill>
                  <a:schemeClr val="tx1"/>
                </a:solidFill>
              </a:rPr>
              <a:t>trợ</a:t>
            </a:r>
            <a:r>
              <a:rPr lang="en-US" dirty="0">
                <a:solidFill>
                  <a:schemeClr val="tx1"/>
                </a:solidFill>
              </a:rPr>
              <a:t> - </a:t>
            </a:r>
            <a:r>
              <a:rPr lang="en-US" dirty="0" err="1">
                <a:solidFill>
                  <a:schemeClr val="tx1"/>
                </a:solidFill>
              </a:rPr>
              <a:t>Trò</a:t>
            </a:r>
            <a:r>
              <a:rPr lang="en-US" dirty="0">
                <a:solidFill>
                  <a:schemeClr val="tx1"/>
                </a:solidFill>
              </a:rPr>
              <a:t> </a:t>
            </a:r>
            <a:r>
              <a:rPr lang="en-US" dirty="0" err="1">
                <a:solidFill>
                  <a:schemeClr val="tx1"/>
                </a:solidFill>
              </a:rPr>
              <a:t>báo</a:t>
            </a:r>
            <a:r>
              <a:rPr lang="en-US" dirty="0">
                <a:solidFill>
                  <a:schemeClr val="tx1"/>
                </a:solidFill>
              </a:rPr>
              <a:t> </a:t>
            </a:r>
            <a:r>
              <a:rPr lang="en-US" dirty="0" err="1">
                <a:solidFill>
                  <a:schemeClr val="tx1"/>
                </a:solidFill>
              </a:rPr>
              <a:t>cáo</a:t>
            </a:r>
            <a:r>
              <a:rPr lang="en-US" dirty="0">
                <a:solidFill>
                  <a:schemeClr val="tx1"/>
                </a:solidFill>
              </a:rPr>
              <a:t>, </a:t>
            </a:r>
            <a:r>
              <a:rPr lang="en-US" dirty="0" err="1">
                <a:solidFill>
                  <a:schemeClr val="tx1"/>
                </a:solidFill>
              </a:rPr>
              <a:t>thảo</a:t>
            </a:r>
            <a:r>
              <a:rPr lang="en-US" dirty="0">
                <a:solidFill>
                  <a:schemeClr val="tx1"/>
                </a:solidFill>
              </a:rPr>
              <a:t> </a:t>
            </a:r>
            <a:r>
              <a:rPr lang="en-US" dirty="0" err="1">
                <a:solidFill>
                  <a:schemeClr val="tx1"/>
                </a:solidFill>
              </a:rPr>
              <a:t>luận</a:t>
            </a:r>
            <a:r>
              <a:rPr lang="en-US" dirty="0">
                <a:solidFill>
                  <a:schemeClr val="tx1"/>
                </a:solidFill>
              </a:rPr>
              <a:t>; (4) </a:t>
            </a:r>
            <a:r>
              <a:rPr lang="en-US" dirty="0" err="1">
                <a:solidFill>
                  <a:schemeClr val="tx1"/>
                </a:solidFill>
              </a:rPr>
              <a:t>Trò</a:t>
            </a:r>
            <a:r>
              <a:rPr lang="en-US" dirty="0">
                <a:solidFill>
                  <a:schemeClr val="tx1"/>
                </a:solidFill>
              </a:rPr>
              <a:t> </a:t>
            </a:r>
            <a:r>
              <a:rPr lang="en-US" dirty="0" err="1">
                <a:solidFill>
                  <a:schemeClr val="tx1"/>
                </a:solidFill>
              </a:rPr>
              <a:t>hoàn</a:t>
            </a:r>
            <a:r>
              <a:rPr lang="en-US" dirty="0">
                <a:solidFill>
                  <a:schemeClr val="tx1"/>
                </a:solidFill>
              </a:rPr>
              <a:t> </a:t>
            </a:r>
            <a:r>
              <a:rPr lang="en-US" dirty="0" err="1">
                <a:solidFill>
                  <a:schemeClr val="tx1"/>
                </a:solidFill>
              </a:rPr>
              <a:t>thành</a:t>
            </a:r>
            <a:r>
              <a:rPr lang="en-US" dirty="0">
                <a:solidFill>
                  <a:schemeClr val="tx1"/>
                </a:solidFill>
              </a:rPr>
              <a:t> SP </a:t>
            </a:r>
            <a:r>
              <a:rPr lang="en-US" dirty="0" err="1">
                <a:solidFill>
                  <a:schemeClr val="tx1"/>
                </a:solidFill>
              </a:rPr>
              <a:t>học</a:t>
            </a:r>
            <a:r>
              <a:rPr lang="en-US" dirty="0">
                <a:solidFill>
                  <a:schemeClr val="tx1"/>
                </a:solidFill>
              </a:rPr>
              <a:t> </a:t>
            </a:r>
            <a:r>
              <a:rPr lang="en-US" dirty="0" err="1">
                <a:solidFill>
                  <a:schemeClr val="tx1"/>
                </a:solidFill>
              </a:rPr>
              <a:t>tập</a:t>
            </a:r>
            <a:r>
              <a:rPr lang="en-US" dirty="0">
                <a:solidFill>
                  <a:schemeClr val="tx1"/>
                </a:solidFill>
              </a:rPr>
              <a:t> – </a:t>
            </a:r>
            <a:r>
              <a:rPr lang="en-US" dirty="0" err="1">
                <a:solidFill>
                  <a:schemeClr val="tx1"/>
                </a:solidFill>
              </a:rPr>
              <a:t>Thầy</a:t>
            </a:r>
            <a:r>
              <a:rPr lang="en-US" dirty="0">
                <a:solidFill>
                  <a:schemeClr val="tx1"/>
                </a:solidFill>
              </a:rPr>
              <a:t> </a:t>
            </a:r>
            <a:r>
              <a:rPr lang="en-US" dirty="0" err="1">
                <a:solidFill>
                  <a:schemeClr val="tx1"/>
                </a:solidFill>
              </a:rPr>
              <a:t>nhận</a:t>
            </a:r>
            <a:r>
              <a:rPr lang="en-US" dirty="0">
                <a:solidFill>
                  <a:schemeClr val="tx1"/>
                </a:solidFill>
              </a:rPr>
              <a:t> </a:t>
            </a:r>
            <a:r>
              <a:rPr lang="en-US" dirty="0" err="1">
                <a:solidFill>
                  <a:schemeClr val="tx1"/>
                </a:solidFill>
              </a:rPr>
              <a:t>xét</a:t>
            </a:r>
            <a:r>
              <a:rPr lang="en-US" dirty="0">
                <a:solidFill>
                  <a:schemeClr val="tx1"/>
                </a:solidFill>
              </a:rPr>
              <a:t>, </a:t>
            </a:r>
            <a:r>
              <a:rPr lang="en-US" dirty="0" err="1">
                <a:solidFill>
                  <a:schemeClr val="tx1"/>
                </a:solidFill>
              </a:rPr>
              <a:t>đánh</a:t>
            </a:r>
            <a:r>
              <a:rPr lang="en-US" dirty="0">
                <a:solidFill>
                  <a:schemeClr val="tx1"/>
                </a:solidFill>
              </a:rPr>
              <a:t> </a:t>
            </a:r>
            <a:r>
              <a:rPr lang="en-US" dirty="0" err="1">
                <a:solidFill>
                  <a:schemeClr val="tx1"/>
                </a:solidFill>
              </a:rPr>
              <a:t>giá</a:t>
            </a:r>
            <a:r>
              <a:rPr lang="en-US" dirty="0">
                <a:solidFill>
                  <a:schemeClr val="tx1"/>
                </a:solidFill>
              </a:rPr>
              <a:t>.</a:t>
            </a:r>
          </a:p>
        </p:txBody>
      </p:sp>
    </p:spTree>
    <p:extLst>
      <p:ext uri="{BB962C8B-B14F-4D97-AF65-F5344CB8AC3E}">
        <p14:creationId xmlns:p14="http://schemas.microsoft.com/office/powerpoint/2010/main" val="312402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135EC-9507-C64E-86C3-ABF251BA0F72}"/>
              </a:ext>
            </a:extLst>
          </p:cNvPr>
          <p:cNvSpPr>
            <a:spLocks noGrp="1"/>
          </p:cNvSpPr>
          <p:nvPr>
            <p:ph type="title"/>
          </p:nvPr>
        </p:nvSpPr>
        <p:spPr>
          <a:xfrm>
            <a:off x="1584337" y="277401"/>
            <a:ext cx="9856550" cy="875506"/>
          </a:xfrm>
        </p:spPr>
        <p:txBody>
          <a:bodyPr/>
          <a:lstStyle/>
          <a:p>
            <a:r>
              <a:rPr lang="en-US" dirty="0">
                <a:solidFill>
                  <a:srgbClr val="0000FF"/>
                </a:solidFill>
              </a:rPr>
              <a:t>TIÊU CHÍ ĐÁNH GIÁ BÀI HỌC</a:t>
            </a:r>
          </a:p>
        </p:txBody>
      </p:sp>
      <p:graphicFrame>
        <p:nvGraphicFramePr>
          <p:cNvPr id="4" name="Content Placeholder 3">
            <a:extLst>
              <a:ext uri="{FF2B5EF4-FFF2-40B4-BE49-F238E27FC236}">
                <a16:creationId xmlns:a16="http://schemas.microsoft.com/office/drawing/2014/main" id="{1496D058-D0BF-4A41-8104-D08925FAA32E}"/>
              </a:ext>
            </a:extLst>
          </p:cNvPr>
          <p:cNvGraphicFramePr>
            <a:graphicFrameLocks noGrp="1"/>
          </p:cNvGraphicFramePr>
          <p:nvPr>
            <p:ph idx="1"/>
          </p:nvPr>
        </p:nvGraphicFramePr>
        <p:xfrm>
          <a:off x="1678075" y="924447"/>
          <a:ext cx="9856549" cy="5496450"/>
        </p:xfrm>
        <a:graphic>
          <a:graphicData uri="http://schemas.openxmlformats.org/drawingml/2006/table">
            <a:tbl>
              <a:tblPr firstRow="1" firstCol="1" lastRow="1" lastCol="1" bandRow="1" bandCol="1">
                <a:tableStyleId>{5C22544A-7EE6-4342-B048-85BDC9FD1C3A}</a:tableStyleId>
              </a:tblPr>
              <a:tblGrid>
                <a:gridCol w="755260">
                  <a:extLst>
                    <a:ext uri="{9D8B030D-6E8A-4147-A177-3AD203B41FA5}">
                      <a16:colId xmlns:a16="http://schemas.microsoft.com/office/drawing/2014/main" val="2427794615"/>
                    </a:ext>
                  </a:extLst>
                </a:gridCol>
                <a:gridCol w="9101289">
                  <a:extLst>
                    <a:ext uri="{9D8B030D-6E8A-4147-A177-3AD203B41FA5}">
                      <a16:colId xmlns:a16="http://schemas.microsoft.com/office/drawing/2014/main" val="3556398969"/>
                    </a:ext>
                  </a:extLst>
                </a:gridCol>
              </a:tblGrid>
              <a:tr h="490805">
                <a:tc>
                  <a:txBody>
                    <a:bodyPr/>
                    <a:lstStyle/>
                    <a:p>
                      <a:pPr marL="0" marR="0" algn="ctr">
                        <a:lnSpc>
                          <a:spcPts val="1500"/>
                        </a:lnSpc>
                        <a:spcBef>
                          <a:spcPts val="0"/>
                        </a:spcBef>
                        <a:spcAft>
                          <a:spcPts val="1000"/>
                        </a:spcAft>
                      </a:pPr>
                      <a:r>
                        <a:rPr lang="nl-NL" sz="2400" b="0" dirty="0" err="1">
                          <a:solidFill>
                            <a:srgbClr val="0000FF"/>
                          </a:solidFill>
                          <a:effectLst/>
                          <a:latin typeface="Arial" panose="020B0604020202020204" pitchFamily="34" charset="0"/>
                          <a:cs typeface="Arial" panose="020B0604020202020204" pitchFamily="34" charset="0"/>
                        </a:rPr>
                        <a:t>Nội</a:t>
                      </a:r>
                      <a:r>
                        <a:rPr lang="nl-NL" sz="2400" b="0" dirty="0">
                          <a:solidFill>
                            <a:srgbClr val="0000FF"/>
                          </a:solidFill>
                          <a:effectLst/>
                          <a:latin typeface="Arial" panose="020B0604020202020204" pitchFamily="34" charset="0"/>
                          <a:cs typeface="Arial" panose="020B0604020202020204" pitchFamily="34" charset="0"/>
                        </a:rPr>
                        <a:t> </a:t>
                      </a:r>
                      <a:r>
                        <a:rPr lang="nl-NL" sz="2400" b="0" dirty="0" err="1">
                          <a:solidFill>
                            <a:srgbClr val="0000FF"/>
                          </a:solidFill>
                          <a:effectLst/>
                          <a:latin typeface="Arial" panose="020B0604020202020204" pitchFamily="34" charset="0"/>
                          <a:cs typeface="Arial" panose="020B0604020202020204" pitchFamily="34" charset="0"/>
                        </a:rPr>
                        <a:t>dung</a:t>
                      </a:r>
                      <a:endParaRPr lang="en-US" sz="2400" b="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25507" marR="2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500"/>
                        </a:lnSpc>
                        <a:spcBef>
                          <a:spcPts val="0"/>
                        </a:spcBef>
                        <a:spcAft>
                          <a:spcPts val="1000"/>
                        </a:spcAft>
                      </a:pPr>
                      <a:r>
                        <a:rPr lang="vi-VN" sz="2400" b="0" dirty="0">
                          <a:solidFill>
                            <a:srgbClr val="0000FF"/>
                          </a:solidFill>
                          <a:effectLst/>
                          <a:latin typeface="Arial" panose="020B0604020202020204" pitchFamily="34" charset="0"/>
                          <a:cs typeface="Arial" panose="020B0604020202020204" pitchFamily="34" charset="0"/>
                        </a:rPr>
                        <a:t>Tiêu chí</a:t>
                      </a:r>
                      <a:endParaRPr lang="en-US" sz="2400" b="0" dirty="0">
                        <a:solidFill>
                          <a:srgbClr val="0000FF"/>
                        </a:solidFill>
                        <a:effectLst/>
                        <a:latin typeface="Arial" panose="020B0604020202020204" pitchFamily="34" charset="0"/>
                        <a:cs typeface="Arial" panose="020B0604020202020204" pitchFamily="34" charset="0"/>
                      </a:endParaRPr>
                    </a:p>
                  </a:txBody>
                  <a:tcPr marL="25507" marR="2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5580710"/>
                  </a:ext>
                </a:extLst>
              </a:tr>
              <a:tr h="1227650">
                <a:tc rowSpan="4">
                  <a:txBody>
                    <a:bodyPr/>
                    <a:lstStyle/>
                    <a:p>
                      <a:pPr marL="71755" marR="71755" algn="ctr">
                        <a:lnSpc>
                          <a:spcPts val="1600"/>
                        </a:lnSpc>
                        <a:spcBef>
                          <a:spcPts val="0"/>
                        </a:spcBef>
                        <a:spcAft>
                          <a:spcPts val="1000"/>
                        </a:spcAft>
                      </a:pPr>
                      <a:r>
                        <a:rPr lang="vi-VN" sz="2400" b="0" dirty="0">
                          <a:solidFill>
                            <a:srgbClr val="0000FF"/>
                          </a:solidFill>
                          <a:effectLst/>
                          <a:latin typeface="Arial" panose="020B0604020202020204" pitchFamily="34" charset="0"/>
                          <a:cs typeface="Arial" panose="020B0604020202020204" pitchFamily="34" charset="0"/>
                        </a:rPr>
                        <a:t>1. Kế hoạch và tài liệu dạy học</a:t>
                      </a:r>
                      <a:endParaRPr lang="en-US" sz="2400" b="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25507" marR="25507"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600"/>
                        </a:spcBef>
                        <a:spcAft>
                          <a:spcPts val="1000"/>
                        </a:spcAft>
                      </a:pPr>
                      <a:r>
                        <a:rPr lang="vi-VN" sz="2400" b="0" dirty="0">
                          <a:solidFill>
                            <a:srgbClr val="0000FF"/>
                          </a:solidFill>
                          <a:effectLst/>
                          <a:latin typeface="Arial" panose="020B0604020202020204" pitchFamily="34" charset="0"/>
                          <a:cs typeface="Arial" panose="020B0604020202020204" pitchFamily="34" charset="0"/>
                        </a:rPr>
                        <a:t>Mức độ phù hợp của chuỗi hoạt động học với mục tiêu, nội dung và phương pháp dạy học được sử dụng.</a:t>
                      </a:r>
                      <a:endParaRPr lang="en-US" sz="2400" b="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25507" marR="2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1872468"/>
                  </a:ext>
                </a:extLst>
              </a:tr>
              <a:tr h="1322695">
                <a:tc vMerge="1">
                  <a:txBody>
                    <a:bodyPr/>
                    <a:lstStyle/>
                    <a:p>
                      <a:endParaRPr lang="en-US"/>
                    </a:p>
                  </a:txBody>
                  <a:tcPr/>
                </a:tc>
                <a:tc>
                  <a:txBody>
                    <a:bodyPr/>
                    <a:lstStyle/>
                    <a:p>
                      <a:pPr marL="0" marR="0" algn="just">
                        <a:lnSpc>
                          <a:spcPct val="115000"/>
                        </a:lnSpc>
                        <a:spcBef>
                          <a:spcPts val="600"/>
                        </a:spcBef>
                        <a:spcAft>
                          <a:spcPts val="1000"/>
                        </a:spcAft>
                      </a:pPr>
                      <a:r>
                        <a:rPr lang="vi-VN" sz="2400" b="0" dirty="0">
                          <a:solidFill>
                            <a:srgbClr val="0000FF"/>
                          </a:solidFill>
                          <a:effectLst/>
                          <a:latin typeface="Arial" panose="020B0604020202020204" pitchFamily="34" charset="0"/>
                          <a:cs typeface="Arial" panose="020B0604020202020204" pitchFamily="34" charset="0"/>
                        </a:rPr>
                        <a:t>Mức độ rõ ràng của mục tiêu, nội dung, kĩ thuật tổ chức và sản phẩm cần đạt được của mỗi nhiệm vụ học tập.</a:t>
                      </a:r>
                      <a:endParaRPr lang="en-US" sz="2400" b="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25507" marR="2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9097304"/>
                  </a:ext>
                </a:extLst>
              </a:tr>
              <a:tr h="1227650">
                <a:tc vMerge="1">
                  <a:txBody>
                    <a:bodyPr/>
                    <a:lstStyle/>
                    <a:p>
                      <a:endParaRPr lang="en-US"/>
                    </a:p>
                  </a:txBody>
                  <a:tcPr/>
                </a:tc>
                <a:tc>
                  <a:txBody>
                    <a:bodyPr/>
                    <a:lstStyle/>
                    <a:p>
                      <a:pPr marL="0" marR="0" algn="just">
                        <a:lnSpc>
                          <a:spcPct val="115000"/>
                        </a:lnSpc>
                        <a:spcBef>
                          <a:spcPts val="600"/>
                        </a:spcBef>
                        <a:spcAft>
                          <a:spcPts val="1000"/>
                        </a:spcAft>
                      </a:pPr>
                      <a:r>
                        <a:rPr lang="vi-VN" sz="2400" b="0">
                          <a:solidFill>
                            <a:srgbClr val="0000FF"/>
                          </a:solidFill>
                          <a:effectLst/>
                          <a:latin typeface="Arial" panose="020B0604020202020204" pitchFamily="34" charset="0"/>
                          <a:cs typeface="Arial" panose="020B0604020202020204" pitchFamily="34" charset="0"/>
                        </a:rPr>
                        <a:t>Mức độ phù hợp của thiết bị dạy học và học liệu được sử dụng để tổ chức các hoạt động học của học sinh.</a:t>
                      </a:r>
                      <a:endParaRPr lang="en-US" sz="2400" b="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25507" marR="2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932528"/>
                  </a:ext>
                </a:extLst>
              </a:tr>
              <a:tr h="1227650">
                <a:tc vMerge="1">
                  <a:txBody>
                    <a:bodyPr/>
                    <a:lstStyle/>
                    <a:p>
                      <a:endParaRPr lang="en-US"/>
                    </a:p>
                  </a:txBody>
                  <a:tcPr/>
                </a:tc>
                <a:tc>
                  <a:txBody>
                    <a:bodyPr/>
                    <a:lstStyle/>
                    <a:p>
                      <a:pPr marL="0" marR="0" algn="just">
                        <a:lnSpc>
                          <a:spcPct val="115000"/>
                        </a:lnSpc>
                        <a:spcBef>
                          <a:spcPts val="600"/>
                        </a:spcBef>
                        <a:spcAft>
                          <a:spcPts val="1000"/>
                        </a:spcAft>
                      </a:pPr>
                      <a:r>
                        <a:rPr lang="vi-VN" sz="2400" b="0" dirty="0">
                          <a:solidFill>
                            <a:srgbClr val="0000FF"/>
                          </a:solidFill>
                          <a:effectLst/>
                          <a:latin typeface="Arial" panose="020B0604020202020204" pitchFamily="34" charset="0"/>
                          <a:cs typeface="Arial" panose="020B0604020202020204" pitchFamily="34" charset="0"/>
                        </a:rPr>
                        <a:t>Mức độ hợp lí của phương án kiểm tra, đánh giá trong quá trình tổ chức hoạt động học của học sinh.</a:t>
                      </a:r>
                      <a:endParaRPr lang="en-US" sz="2400" b="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25507" marR="2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961421"/>
                  </a:ext>
                </a:extLst>
              </a:tr>
            </a:tbl>
          </a:graphicData>
        </a:graphic>
      </p:graphicFrame>
    </p:spTree>
    <p:extLst>
      <p:ext uri="{BB962C8B-B14F-4D97-AF65-F5344CB8AC3E}">
        <p14:creationId xmlns:p14="http://schemas.microsoft.com/office/powerpoint/2010/main" val="3350223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B9760-EAA1-3D48-9315-1FA52114153F}"/>
              </a:ext>
            </a:extLst>
          </p:cNvPr>
          <p:cNvSpPr>
            <a:spLocks noGrp="1"/>
          </p:cNvSpPr>
          <p:nvPr>
            <p:ph type="title"/>
          </p:nvPr>
        </p:nvSpPr>
        <p:spPr/>
        <p:txBody>
          <a:bodyPr/>
          <a:lstStyle/>
          <a:p>
            <a:r>
              <a:rPr lang="en-US" dirty="0">
                <a:solidFill>
                  <a:srgbClr val="0000FF"/>
                </a:solidFill>
              </a:rPr>
              <a:t>TIÊU CHÍ ĐÁNH GIÁ BÀI HỌC</a:t>
            </a:r>
            <a:endParaRPr lang="en-US" dirty="0"/>
          </a:p>
        </p:txBody>
      </p:sp>
      <p:graphicFrame>
        <p:nvGraphicFramePr>
          <p:cNvPr id="4" name="Content Placeholder 3">
            <a:extLst>
              <a:ext uri="{FF2B5EF4-FFF2-40B4-BE49-F238E27FC236}">
                <a16:creationId xmlns:a16="http://schemas.microsoft.com/office/drawing/2014/main" id="{D382A4F9-D4C9-CE46-8988-2B81B473BD84}"/>
              </a:ext>
            </a:extLst>
          </p:cNvPr>
          <p:cNvGraphicFramePr>
            <a:graphicFrameLocks noGrp="1"/>
          </p:cNvGraphicFramePr>
          <p:nvPr>
            <p:ph idx="1"/>
          </p:nvPr>
        </p:nvGraphicFramePr>
        <p:xfrm>
          <a:off x="1584337" y="1295981"/>
          <a:ext cx="9725920" cy="4951413"/>
        </p:xfrm>
        <a:graphic>
          <a:graphicData uri="http://schemas.openxmlformats.org/drawingml/2006/table">
            <a:tbl>
              <a:tblPr firstRow="1" firstCol="1" lastRow="1" lastCol="1" bandRow="1" bandCol="1">
                <a:tableStyleId>{5C22544A-7EE6-4342-B048-85BDC9FD1C3A}</a:tableStyleId>
              </a:tblPr>
              <a:tblGrid>
                <a:gridCol w="1037068">
                  <a:extLst>
                    <a:ext uri="{9D8B030D-6E8A-4147-A177-3AD203B41FA5}">
                      <a16:colId xmlns:a16="http://schemas.microsoft.com/office/drawing/2014/main" val="1180170976"/>
                    </a:ext>
                  </a:extLst>
                </a:gridCol>
                <a:gridCol w="8688852">
                  <a:extLst>
                    <a:ext uri="{9D8B030D-6E8A-4147-A177-3AD203B41FA5}">
                      <a16:colId xmlns:a16="http://schemas.microsoft.com/office/drawing/2014/main" val="1925915480"/>
                    </a:ext>
                  </a:extLst>
                </a:gridCol>
              </a:tblGrid>
              <a:tr h="1194931">
                <a:tc rowSpan="4">
                  <a:txBody>
                    <a:bodyPr/>
                    <a:lstStyle/>
                    <a:p>
                      <a:pPr marL="71755" marR="0" algn="ctr">
                        <a:lnSpc>
                          <a:spcPts val="1600"/>
                        </a:lnSpc>
                        <a:spcBef>
                          <a:spcPts val="0"/>
                        </a:spcBef>
                        <a:spcAft>
                          <a:spcPts val="1000"/>
                        </a:spcAft>
                      </a:pPr>
                      <a:r>
                        <a:rPr lang="vi-VN" sz="2400" b="0" dirty="0">
                          <a:solidFill>
                            <a:srgbClr val="0000FF"/>
                          </a:solidFill>
                          <a:effectLst/>
                          <a:latin typeface="Arial" panose="020B0604020202020204" pitchFamily="34" charset="0"/>
                          <a:cs typeface="Arial" panose="020B0604020202020204" pitchFamily="34" charset="0"/>
                        </a:rPr>
                        <a:t>2. Tổ chức hoạt động học cho học sinh</a:t>
                      </a:r>
                      <a:endParaRPr lang="en-US" sz="2400" b="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23994" marR="23994"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600"/>
                        </a:spcAft>
                      </a:pPr>
                      <a:r>
                        <a:rPr lang="vi-VN" sz="2400" b="0">
                          <a:solidFill>
                            <a:srgbClr val="0000FF"/>
                          </a:solidFill>
                          <a:effectLst/>
                          <a:latin typeface="Arial" panose="020B0604020202020204" pitchFamily="34" charset="0"/>
                          <a:cs typeface="Arial" panose="020B0604020202020204" pitchFamily="34" charset="0"/>
                        </a:rPr>
                        <a:t>Mức độ sinh động, hấp dẫn học sinh của phương pháp và hình thức chuyển giao nhiệm vụ học tập.</a:t>
                      </a:r>
                      <a:endParaRPr lang="en-US" sz="2400" b="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23994" marR="23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0178518"/>
                  </a:ext>
                </a:extLst>
              </a:tr>
              <a:tr h="937399">
                <a:tc vMerge="1">
                  <a:txBody>
                    <a:bodyPr/>
                    <a:lstStyle/>
                    <a:p>
                      <a:endParaRPr lang="en-US"/>
                    </a:p>
                  </a:txBody>
                  <a:tcPr/>
                </a:tc>
                <a:tc>
                  <a:txBody>
                    <a:bodyPr/>
                    <a:lstStyle/>
                    <a:p>
                      <a:pPr marL="0" marR="0" algn="just">
                        <a:lnSpc>
                          <a:spcPct val="115000"/>
                        </a:lnSpc>
                        <a:spcBef>
                          <a:spcPts val="0"/>
                        </a:spcBef>
                        <a:spcAft>
                          <a:spcPts val="600"/>
                        </a:spcAft>
                      </a:pPr>
                      <a:r>
                        <a:rPr lang="vi-VN" sz="2400" b="0" dirty="0">
                          <a:solidFill>
                            <a:srgbClr val="0000FF"/>
                          </a:solidFill>
                          <a:effectLst/>
                          <a:latin typeface="Arial" panose="020B0604020202020204" pitchFamily="34" charset="0"/>
                          <a:cs typeface="Arial" panose="020B0604020202020204" pitchFamily="34" charset="0"/>
                        </a:rPr>
                        <a:t>Khả năng theo dõi, quan sát, phát hiện kịp thời những khó khăn của học sinh.</a:t>
                      </a:r>
                      <a:endParaRPr lang="en-US" sz="2400" b="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23994" marR="23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1947843"/>
                  </a:ext>
                </a:extLst>
              </a:tr>
              <a:tr h="1538308">
                <a:tc vMerge="1">
                  <a:txBody>
                    <a:bodyPr/>
                    <a:lstStyle/>
                    <a:p>
                      <a:endParaRPr lang="en-US"/>
                    </a:p>
                  </a:txBody>
                  <a:tcPr/>
                </a:tc>
                <a:tc>
                  <a:txBody>
                    <a:bodyPr/>
                    <a:lstStyle/>
                    <a:p>
                      <a:pPr marL="0" marR="0" algn="just">
                        <a:lnSpc>
                          <a:spcPct val="115000"/>
                        </a:lnSpc>
                        <a:spcBef>
                          <a:spcPts val="0"/>
                        </a:spcBef>
                        <a:spcAft>
                          <a:spcPts val="600"/>
                        </a:spcAft>
                      </a:pPr>
                      <a:r>
                        <a:rPr lang="vi-VN" sz="2400" b="0">
                          <a:solidFill>
                            <a:srgbClr val="0000FF"/>
                          </a:solidFill>
                          <a:effectLst/>
                          <a:latin typeface="Arial" panose="020B0604020202020204" pitchFamily="34" charset="0"/>
                          <a:cs typeface="Arial" panose="020B0604020202020204" pitchFamily="34" charset="0"/>
                        </a:rPr>
                        <a:t>Mức độ phù hợp, hiệu quả của các biện pháp hỗ trợ và khuyến khích học sinh hợp tác, giúp đỡ nhau khi thực hiện nhiệm vụ học tập.</a:t>
                      </a:r>
                      <a:endParaRPr lang="en-US" sz="2400" b="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23994" marR="23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0633344"/>
                  </a:ext>
                </a:extLst>
              </a:tr>
              <a:tr h="1280775">
                <a:tc vMerge="1">
                  <a:txBody>
                    <a:bodyPr/>
                    <a:lstStyle/>
                    <a:p>
                      <a:endParaRPr lang="en-US"/>
                    </a:p>
                  </a:txBody>
                  <a:tcPr/>
                </a:tc>
                <a:tc>
                  <a:txBody>
                    <a:bodyPr/>
                    <a:lstStyle/>
                    <a:p>
                      <a:pPr marL="0" marR="0" algn="just">
                        <a:lnSpc>
                          <a:spcPct val="115000"/>
                        </a:lnSpc>
                        <a:spcBef>
                          <a:spcPts val="0"/>
                        </a:spcBef>
                        <a:spcAft>
                          <a:spcPts val="600"/>
                        </a:spcAft>
                      </a:pPr>
                      <a:r>
                        <a:rPr lang="vi-VN" sz="2400" b="0" spc="-70" dirty="0">
                          <a:solidFill>
                            <a:srgbClr val="0000FF"/>
                          </a:solidFill>
                          <a:effectLst/>
                          <a:latin typeface="Arial" panose="020B0604020202020204" pitchFamily="34" charset="0"/>
                          <a:cs typeface="Arial" panose="020B0604020202020204" pitchFamily="34" charset="0"/>
                        </a:rPr>
                        <a:t>Mức độ hiệu quả hoạt động của giáo viên trong việc tổng hợp, phân tích, đánh giá kết quả hoạt động và quá trình thảo luận của học sinh.</a:t>
                      </a:r>
                      <a:endParaRPr lang="en-US" sz="2400" b="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23994" marR="23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5862507"/>
                  </a:ext>
                </a:extLst>
              </a:tr>
            </a:tbl>
          </a:graphicData>
        </a:graphic>
      </p:graphicFrame>
    </p:spTree>
    <p:extLst>
      <p:ext uri="{BB962C8B-B14F-4D97-AF65-F5344CB8AC3E}">
        <p14:creationId xmlns:p14="http://schemas.microsoft.com/office/powerpoint/2010/main" val="207702281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1807</TotalTime>
  <Words>5428</Words>
  <Application>Microsoft Macintosh PowerPoint</Application>
  <PresentationFormat>Widescreen</PresentationFormat>
  <Paragraphs>371</Paragraphs>
  <Slides>56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Calibri</vt:lpstr>
      <vt:lpstr>Century Gothic</vt:lpstr>
      <vt:lpstr>MS Shell Dlg 2</vt:lpstr>
      <vt:lpstr>Times New Roman</vt:lpstr>
      <vt:lpstr>Wingdings 3</vt:lpstr>
      <vt:lpstr>Wisp</vt:lpstr>
      <vt:lpstr>CHƯƠNG TRÌNH GIÁO DỤC PHỔ THÔNG MỚI</vt:lpstr>
      <vt:lpstr>1. Mục tiêu giáo dục</vt:lpstr>
      <vt:lpstr>2. Chương trình giáo dục</vt:lpstr>
      <vt:lpstr>3. Phương pháp dạy học</vt:lpstr>
      <vt:lpstr>Nguyên nhân hạn chế</vt:lpstr>
      <vt:lpstr>4. Hình thức dạy học</vt:lpstr>
      <vt:lpstr>6. Chủ trương đổi mới</vt:lpstr>
      <vt:lpstr>TIÊU CHÍ ĐÁNH GIÁ BÀI HỌC</vt:lpstr>
      <vt:lpstr>TIÊU CHÍ ĐÁNH GIÁ BÀI HỌC</vt:lpstr>
      <vt:lpstr>TIÊU CHÍ ĐÁNH GIÁ BÀI HỌC</vt:lpstr>
      <vt:lpstr>Mục tiêu của CT GDPT mới</vt:lpstr>
      <vt:lpstr>PowerPoint Presentation</vt:lpstr>
      <vt:lpstr>PowerPoint Presentation</vt:lpstr>
      <vt:lpstr>Khung chương trình tiểu học</vt:lpstr>
      <vt:lpstr>Khung chương trình THCS</vt:lpstr>
      <vt:lpstr>Khung chương trình THPT</vt:lpstr>
      <vt:lpstr>Khung chương trình THPT mới</vt:lpstr>
      <vt:lpstr>PowerPoint Presentation</vt:lpstr>
      <vt:lpstr>PowerPoint Presentation</vt:lpstr>
      <vt:lpstr>PowerPoint Presentation</vt:lpstr>
      <vt:lpstr>Ngữ văn</vt:lpstr>
      <vt:lpstr>Toán</vt:lpstr>
      <vt:lpstr>Vật lí</vt:lpstr>
      <vt:lpstr>Hoá học</vt:lpstr>
      <vt:lpstr>Lịch sử</vt:lpstr>
      <vt:lpstr>Chuyên đề môn Ngữ văn</vt:lpstr>
      <vt:lpstr>Chuyên đề môn Toán</vt:lpstr>
      <vt:lpstr>Chuyên đề môn Vật lí</vt:lpstr>
      <vt:lpstr>Chủ đề môn Địa lí</vt:lpstr>
      <vt:lpstr>TỔ CHỨC HOẠT ĐỘNG HỌC TÍCH CỰC, TỰ LỰC, SÁNG TẠO CỦA HỌC SINH</vt:lpstr>
      <vt:lpstr>TIÊU CHÍ XÂY DỰNG BÀI HỌC VÀ TỔ CHỨC HOẠT ĐỘNG HỌC CỦA HỌC SINH (Theo Công văn số 5555/BGDĐT-GDTrH)</vt:lpstr>
      <vt:lpstr>1. Mức độ phù hợp của chuỗi hoạt động học với mục tiêu, nội dung và phương pháp dạy học được sử dụng</vt:lpstr>
      <vt:lpstr>1. Mức độ phù hợp của chuỗi hoạt động học với mục tiêu, nội dung và phương pháp dạy học được sử dụng</vt:lpstr>
      <vt:lpstr>1. Mức độ phù hợp của chuỗi hoạt động học với mục tiêu, nội dung và phương pháp dạy học được sử dụng</vt:lpstr>
      <vt:lpstr>1. Mức độ phù hợp của chuỗi hoạt động học với mục tiêu, nội dung và phương pháp dạy học được sử dụng</vt:lpstr>
      <vt:lpstr>2. Mức độ rõ ràng của mục tiêu, nội dung, kĩ thuật tổ chức và sản phẩm cần đạt được của mỗi nhiệm vụ HT</vt:lpstr>
      <vt:lpstr>3. Mức độ phù hợp của thiết bị dạy học và học liệu được sử dụng để tổ chức các hoạt động học của HS</vt:lpstr>
      <vt:lpstr>4. Mức độ hợp lí của phương án kiểm tra, đánh giá trong quá trình tổ chức hoạt động học của học sinh</vt:lpstr>
      <vt:lpstr>5. Mức độ sinh động, hấp dẫn học sinh của phương pháp và hình thức chuyển giao nhiệm vụ học tập</vt:lpstr>
      <vt:lpstr>6. Khả năng theo dõi, quan sát, phát hiện kịp thời những khó khăn của học sinh</vt:lpstr>
      <vt:lpstr>7. Mức độ phù hợp, hiệu quả của các biện pháp hỗ trợ và khuyến khích học sinh hợp tác, giúp đỡ nhau khi thực hiện nhiệm vụ học tập</vt:lpstr>
      <vt:lpstr>8. Mức độ hiệu quả hoạt động của giáo viên trong việc tổng hợp, phân tích, đánh giá kết quả hoạt động và quá trình thảo luận của học sinh</vt:lpstr>
      <vt:lpstr>9. Khả năng tiếp nhận và sẵn sàng thực hiện nhiệm vụ học tập của tất cả học sinh trong lớp</vt:lpstr>
      <vt:lpstr>10. Mức độ tích cực, chủ động, sáng tạo, hợp tác của học sinh trong việc thực hiện các nhiệm vụ học tập</vt:lpstr>
      <vt:lpstr>11. Mức độ tham gia tích cực của HStrong trình bày, trao đổi, thảo luận về kết quả thực hiện nhiệm vụ HT</vt:lpstr>
      <vt:lpstr>12. Mức độ đúng đắn, chính xác, phù hợp của các kết quả thực hiện nhiệm vụ học tập của học sinh</vt:lpstr>
      <vt:lpstr>Sinh hoạt tổ/nhóm chuyên môn về đổi mới PPDH</vt:lpstr>
      <vt:lpstr>Dự giờ, quan sát hoạt động học của học sinh</vt:lpstr>
      <vt:lpstr>CÁC BƯỚC PHÂN TÍCH HOẠT ĐỘNG HỌC CỦA HỌC SINH (Dùng khi SHCM phân tích bài học)</vt:lpstr>
      <vt:lpstr>Bước 1. Mô tả hành động của học sinh trong mỗi hoạt động học</vt:lpstr>
      <vt:lpstr>Bước 2: Đánh giá kết quả/hiệu quả của hoạt động học</vt:lpstr>
      <vt:lpstr>Bước 3: Phân tích nguyên nhân ưu điểm/hạn chế của hoạt động học</vt:lpstr>
      <vt:lpstr>Bước 4: Giải pháp nâng cao hiệu quả hoạt động học</vt:lpstr>
      <vt:lpstr>Hoạt động trải nghiệm, hướng nghiệp</vt:lpstr>
      <vt:lpstr>PowerPoint Presentation</vt:lpstr>
      <vt:lpstr>TRÂN TRỌNG CẢM ƠN nxthanh@moet.gov.vn 0913563341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SINH HOẠT CHUYÊN MÔN DỰA TRÊN PHÂN TÍCH HOẠT ĐỘNG HỌC CỦA HỌC SINH</dc:title>
  <dc:creator>Nguyen Xuan Thanh</dc:creator>
  <cp:lastModifiedBy>Nguyen Xuan Thanh</cp:lastModifiedBy>
  <cp:revision>125</cp:revision>
  <dcterms:created xsi:type="dcterms:W3CDTF">2016-04-02T01:18:48Z</dcterms:created>
  <dcterms:modified xsi:type="dcterms:W3CDTF">2020-12-20T02:39:41Z</dcterms:modified>
</cp:coreProperties>
</file>